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16" r:id="rId2"/>
    <p:sldId id="390" r:id="rId3"/>
    <p:sldId id="322" r:id="rId4"/>
    <p:sldId id="318" r:id="rId5"/>
    <p:sldId id="319" r:id="rId6"/>
    <p:sldId id="285" r:id="rId7"/>
    <p:sldId id="376" r:id="rId8"/>
    <p:sldId id="290" r:id="rId9"/>
    <p:sldId id="288" r:id="rId10"/>
    <p:sldId id="320" r:id="rId11"/>
    <p:sldId id="291" r:id="rId12"/>
    <p:sldId id="321" r:id="rId13"/>
    <p:sldId id="317" r:id="rId14"/>
    <p:sldId id="326" r:id="rId15"/>
    <p:sldId id="353" r:id="rId16"/>
    <p:sldId id="292" r:id="rId17"/>
    <p:sldId id="385" r:id="rId18"/>
    <p:sldId id="386" r:id="rId19"/>
    <p:sldId id="328" r:id="rId20"/>
    <p:sldId id="327" r:id="rId21"/>
    <p:sldId id="329" r:id="rId22"/>
    <p:sldId id="352" r:id="rId23"/>
    <p:sldId id="343" r:id="rId24"/>
    <p:sldId id="345" r:id="rId25"/>
    <p:sldId id="354" r:id="rId26"/>
    <p:sldId id="355" r:id="rId27"/>
    <p:sldId id="356" r:id="rId28"/>
    <p:sldId id="357" r:id="rId29"/>
    <p:sldId id="358" r:id="rId30"/>
    <p:sldId id="359" r:id="rId31"/>
    <p:sldId id="367" r:id="rId32"/>
    <p:sldId id="323" r:id="rId33"/>
    <p:sldId id="324" r:id="rId34"/>
    <p:sldId id="370" r:id="rId35"/>
    <p:sldId id="379" r:id="rId36"/>
    <p:sldId id="383" r:id="rId37"/>
    <p:sldId id="387" r:id="rId38"/>
    <p:sldId id="389" r:id="rId39"/>
    <p:sldId id="360" r:id="rId40"/>
    <p:sldId id="371" r:id="rId41"/>
    <p:sldId id="377" r:id="rId42"/>
    <p:sldId id="372" r:id="rId43"/>
    <p:sldId id="366" r:id="rId44"/>
    <p:sldId id="363" r:id="rId45"/>
    <p:sldId id="361" r:id="rId46"/>
    <p:sldId id="346" r:id="rId47"/>
    <p:sldId id="348" r:id="rId48"/>
    <p:sldId id="351" r:id="rId49"/>
    <p:sldId id="369" r:id="rId50"/>
    <p:sldId id="269" r:id="rId51"/>
    <p:sldId id="375" r:id="rId52"/>
    <p:sldId id="373" r:id="rId53"/>
    <p:sldId id="374" r:id="rId54"/>
    <p:sldId id="279" r:id="rId55"/>
    <p:sldId id="384" r:id="rId56"/>
    <p:sldId id="271" r:id="rId57"/>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41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D51"/>
    <a:srgbClr val="F4E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p:scale>
          <a:sx n="70" d="100"/>
          <a:sy n="70" d="100"/>
        </p:scale>
        <p:origin x="-660" y="-180"/>
      </p:cViewPr>
      <p:guideLst>
        <p:guide orient="horz" pos="2160"/>
        <p:guide pos="41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DA11A-68D5-48B0-8E88-179AFE9C5830}" type="datetimeFigureOut">
              <a:rPr lang="zh-CN" altLang="en-US" smtClean="0"/>
              <a:pPr/>
              <a:t>2022/3/20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EB6FE-E4F1-4ABA-BF55-D2008EA97D04}" type="slidenum">
              <a:rPr lang="zh-CN" altLang="en-US" smtClean="0"/>
              <a:pPr/>
              <a:t>‹#›</a:t>
            </a:fld>
            <a:endParaRPr lang="zh-CN" altLang="en-US"/>
          </a:p>
        </p:txBody>
      </p:sp>
    </p:spTree>
    <p:extLst>
      <p:ext uri="{BB962C8B-B14F-4D97-AF65-F5344CB8AC3E}">
        <p14:creationId xmlns:p14="http://schemas.microsoft.com/office/powerpoint/2010/main" val="170963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13</a:t>
            </a:fld>
            <a:endParaRPr lang="zh-CN" altLang="en-US"/>
          </a:p>
        </p:txBody>
      </p:sp>
    </p:spTree>
    <p:extLst>
      <p:ext uri="{BB962C8B-B14F-4D97-AF65-F5344CB8AC3E}">
        <p14:creationId xmlns:p14="http://schemas.microsoft.com/office/powerpoint/2010/main" val="180656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46</a:t>
            </a:fld>
            <a:endParaRPr lang="zh-CN" altLang="en-US"/>
          </a:p>
        </p:txBody>
      </p:sp>
    </p:spTree>
    <p:extLst>
      <p:ext uri="{BB962C8B-B14F-4D97-AF65-F5344CB8AC3E}">
        <p14:creationId xmlns:p14="http://schemas.microsoft.com/office/powerpoint/2010/main" val="1806563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50</a:t>
            </a:fld>
            <a:endParaRPr lang="zh-CN" altLang="en-US"/>
          </a:p>
        </p:txBody>
      </p:sp>
    </p:spTree>
    <p:extLst>
      <p:ext uri="{BB962C8B-B14F-4D97-AF65-F5344CB8AC3E}">
        <p14:creationId xmlns:p14="http://schemas.microsoft.com/office/powerpoint/2010/main" val="347439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51</a:t>
            </a:fld>
            <a:endParaRPr lang="zh-CN" altLang="en-US"/>
          </a:p>
        </p:txBody>
      </p:sp>
    </p:spTree>
    <p:extLst>
      <p:ext uri="{BB962C8B-B14F-4D97-AF65-F5344CB8AC3E}">
        <p14:creationId xmlns:p14="http://schemas.microsoft.com/office/powerpoint/2010/main" val="3474398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53</a:t>
            </a:fld>
            <a:endParaRPr lang="zh-CN" altLang="en-US"/>
          </a:p>
        </p:txBody>
      </p:sp>
    </p:spTree>
    <p:extLst>
      <p:ext uri="{BB962C8B-B14F-4D97-AF65-F5344CB8AC3E}">
        <p14:creationId xmlns:p14="http://schemas.microsoft.com/office/powerpoint/2010/main" val="347439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54</a:t>
            </a:fld>
            <a:endParaRPr lang="zh-CN" altLang="en-US"/>
          </a:p>
        </p:txBody>
      </p:sp>
    </p:spTree>
    <p:extLst>
      <p:ext uri="{BB962C8B-B14F-4D97-AF65-F5344CB8AC3E}">
        <p14:creationId xmlns:p14="http://schemas.microsoft.com/office/powerpoint/2010/main" val="1016613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56</a:t>
            </a:fld>
            <a:endParaRPr lang="zh-CN" altLang="en-US"/>
          </a:p>
        </p:txBody>
      </p:sp>
    </p:spTree>
    <p:extLst>
      <p:ext uri="{BB962C8B-B14F-4D97-AF65-F5344CB8AC3E}">
        <p14:creationId xmlns:p14="http://schemas.microsoft.com/office/powerpoint/2010/main" val="1808273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2273630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139E772-AEBB-4799-B2FC-3072060F4EA5}"/>
              </a:ext>
            </a:extLst>
          </p:cNvPr>
          <p:cNvSpPr>
            <a:spLocks noGrp="1"/>
          </p:cNvSpPr>
          <p:nvPr>
            <p:ph type="dt" sz="half" idx="10"/>
          </p:nvPr>
        </p:nvSpPr>
        <p:spPr/>
        <p:txBody>
          <a:bodyPr/>
          <a:lstStyle/>
          <a:p>
            <a:fld id="{1FB827BC-2C97-4A8F-9081-CB3575DA767D}" type="datetimeFigureOut">
              <a:rPr lang="zh-CN" altLang="en-US" smtClean="0"/>
              <a:pPr/>
              <a:t>2022/3/20</a:t>
            </a:fld>
            <a:endParaRPr lang="zh-CN" altLang="en-US"/>
          </a:p>
        </p:txBody>
      </p:sp>
      <p:sp>
        <p:nvSpPr>
          <p:cNvPr id="5" name="页脚占位符 4">
            <a:extLst>
              <a:ext uri="{FF2B5EF4-FFF2-40B4-BE49-F238E27FC236}">
                <a16:creationId xmlns="" xmlns:a16="http://schemas.microsoft.com/office/drawing/2014/main"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60587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EC5785-3682-49A0-AAEF-4B77D38FED2E}"/>
              </a:ext>
            </a:extLst>
          </p:cNvPr>
          <p:cNvSpPr>
            <a:spLocks noGrp="1"/>
          </p:cNvSpPr>
          <p:nvPr>
            <p:ph type="dt" sz="half" idx="10"/>
          </p:nvPr>
        </p:nvSpPr>
        <p:spPr/>
        <p:txBody>
          <a:bodyPr/>
          <a:lstStyle/>
          <a:p>
            <a:fld id="{1FB827BC-2C97-4A8F-9081-CB3575DA767D}" type="datetimeFigureOut">
              <a:rPr lang="zh-CN" altLang="en-US" smtClean="0"/>
              <a:pPr/>
              <a:t>2022/3/20</a:t>
            </a:fld>
            <a:endParaRPr lang="zh-CN" altLang="en-US"/>
          </a:p>
        </p:txBody>
      </p:sp>
      <p:sp>
        <p:nvSpPr>
          <p:cNvPr id="5" name="页脚占位符 4">
            <a:extLst>
              <a:ext uri="{FF2B5EF4-FFF2-40B4-BE49-F238E27FC236}">
                <a16:creationId xmlns="" xmlns:a16="http://schemas.microsoft.com/office/drawing/2014/main"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17789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218852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3296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4AB7F66-67D0-4A19-B608-D66CB757B80B}"/>
              </a:ext>
            </a:extLst>
          </p:cNvPr>
          <p:cNvSpPr>
            <a:spLocks noGrp="1"/>
          </p:cNvSpPr>
          <p:nvPr>
            <p:ph type="dt" sz="half" idx="10"/>
          </p:nvPr>
        </p:nvSpPr>
        <p:spPr/>
        <p:txBody>
          <a:bodyPr/>
          <a:lstStyle/>
          <a:p>
            <a:fld id="{1FB827BC-2C97-4A8F-9081-CB3575DA767D}" type="datetimeFigureOut">
              <a:rPr lang="zh-CN" altLang="en-US" smtClean="0"/>
              <a:pPr/>
              <a:t>2022/3/20</a:t>
            </a:fld>
            <a:endParaRPr lang="zh-CN" altLang="en-US"/>
          </a:p>
        </p:txBody>
      </p:sp>
      <p:sp>
        <p:nvSpPr>
          <p:cNvPr id="6" name="页脚占位符 5">
            <a:extLst>
              <a:ext uri="{FF2B5EF4-FFF2-40B4-BE49-F238E27FC236}">
                <a16:creationId xmlns="" xmlns:a16="http://schemas.microsoft.com/office/drawing/2014/main"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676423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3841D9E-851E-4DCF-9A30-14A73561C57E}"/>
              </a:ext>
            </a:extLst>
          </p:cNvPr>
          <p:cNvSpPr>
            <a:spLocks noGrp="1"/>
          </p:cNvSpPr>
          <p:nvPr>
            <p:ph type="dt" sz="half" idx="10"/>
          </p:nvPr>
        </p:nvSpPr>
        <p:spPr/>
        <p:txBody>
          <a:bodyPr/>
          <a:lstStyle/>
          <a:p>
            <a:fld id="{1FB827BC-2C97-4A8F-9081-CB3575DA767D}" type="datetimeFigureOut">
              <a:rPr lang="zh-CN" altLang="en-US" smtClean="0"/>
              <a:pPr/>
              <a:t>2022/3/20</a:t>
            </a:fld>
            <a:endParaRPr lang="zh-CN" altLang="en-US"/>
          </a:p>
        </p:txBody>
      </p:sp>
      <p:sp>
        <p:nvSpPr>
          <p:cNvPr id="8" name="页脚占位符 7">
            <a:extLst>
              <a:ext uri="{FF2B5EF4-FFF2-40B4-BE49-F238E27FC236}">
                <a16:creationId xmlns="" xmlns:a16="http://schemas.microsoft.com/office/drawing/2014/main"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281465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208D98D-EF65-4397-90AB-967CEC093393}"/>
              </a:ext>
            </a:extLst>
          </p:cNvPr>
          <p:cNvSpPr>
            <a:spLocks noGrp="1"/>
          </p:cNvSpPr>
          <p:nvPr>
            <p:ph type="dt" sz="half" idx="10"/>
          </p:nvPr>
        </p:nvSpPr>
        <p:spPr/>
        <p:txBody>
          <a:bodyPr/>
          <a:lstStyle/>
          <a:p>
            <a:fld id="{1FB827BC-2C97-4A8F-9081-CB3575DA767D}" type="datetimeFigureOut">
              <a:rPr lang="zh-CN" altLang="en-US" smtClean="0"/>
              <a:pPr/>
              <a:t>2022/3/20</a:t>
            </a:fld>
            <a:endParaRPr lang="zh-CN" altLang="en-US"/>
          </a:p>
        </p:txBody>
      </p:sp>
      <p:sp>
        <p:nvSpPr>
          <p:cNvPr id="4" name="页脚占位符 3">
            <a:extLst>
              <a:ext uri="{FF2B5EF4-FFF2-40B4-BE49-F238E27FC236}">
                <a16:creationId xmlns="" xmlns:a16="http://schemas.microsoft.com/office/drawing/2014/main"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04613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717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4B8FA6F9-DFF7-4847-87F6-447A66037504}"/>
              </a:ext>
            </a:extLst>
          </p:cNvPr>
          <p:cNvSpPr>
            <a:spLocks noGrp="1"/>
          </p:cNvSpPr>
          <p:nvPr>
            <p:ph type="dt" sz="half" idx="10"/>
          </p:nvPr>
        </p:nvSpPr>
        <p:spPr/>
        <p:txBody>
          <a:bodyPr/>
          <a:lstStyle/>
          <a:p>
            <a:fld id="{1FB827BC-2C97-4A8F-9081-CB3575DA767D}" type="datetimeFigureOut">
              <a:rPr lang="zh-CN" altLang="en-US" smtClean="0"/>
              <a:pPr/>
              <a:t>2022/3/20</a:t>
            </a:fld>
            <a:endParaRPr lang="zh-CN" altLang="en-US"/>
          </a:p>
        </p:txBody>
      </p:sp>
      <p:sp>
        <p:nvSpPr>
          <p:cNvPr id="6" name="页脚占位符 5">
            <a:extLst>
              <a:ext uri="{FF2B5EF4-FFF2-40B4-BE49-F238E27FC236}">
                <a16:creationId xmlns="" xmlns:a16="http://schemas.microsoft.com/office/drawing/2014/main"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00016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6E23E41E-A10D-4AD6-9CE0-F570C167B086}"/>
              </a:ext>
            </a:extLst>
          </p:cNvPr>
          <p:cNvSpPr>
            <a:spLocks noGrp="1"/>
          </p:cNvSpPr>
          <p:nvPr>
            <p:ph type="dt" sz="half" idx="10"/>
          </p:nvPr>
        </p:nvSpPr>
        <p:spPr/>
        <p:txBody>
          <a:bodyPr/>
          <a:lstStyle/>
          <a:p>
            <a:fld id="{1FB827BC-2C97-4A8F-9081-CB3575DA767D}" type="datetimeFigureOut">
              <a:rPr lang="zh-CN" altLang="en-US" smtClean="0"/>
              <a:pPr/>
              <a:t>2022/3/20</a:t>
            </a:fld>
            <a:endParaRPr lang="zh-CN" altLang="en-US"/>
          </a:p>
        </p:txBody>
      </p:sp>
      <p:sp>
        <p:nvSpPr>
          <p:cNvPr id="6" name="页脚占位符 5">
            <a:extLst>
              <a:ext uri="{FF2B5EF4-FFF2-40B4-BE49-F238E27FC236}">
                <a16:creationId xmlns="" xmlns:a16="http://schemas.microsoft.com/office/drawing/2014/main"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1702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2022/3/20</a:t>
            </a:fld>
            <a:endParaRPr lang="zh-CN" altLang="en-US"/>
          </a:p>
        </p:txBody>
      </p:sp>
      <p:sp>
        <p:nvSpPr>
          <p:cNvPr id="5" name="页脚占位符 4">
            <a:extLst>
              <a:ext uri="{FF2B5EF4-FFF2-40B4-BE49-F238E27FC236}">
                <a16:creationId xmlns="" xmlns:a16="http://schemas.microsoft.com/office/drawing/2014/main"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68068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vi.wikipedia.org/wiki/Nh%C3%A0_Ti%E1%BB%81n_L%C3%AA" TargetMode="External"/><Relationship Id="rId13" Type="http://schemas.openxmlformats.org/officeDocument/2006/relationships/hyperlink" Target="https://vi.wikipedia.org/wiki/Vi%E1%BB%87t_Nam" TargetMode="External"/><Relationship Id="rId3" Type="http://schemas.openxmlformats.org/officeDocument/2006/relationships/hyperlink" Target="https://vi.wikipedia.org/wiki/Nh%C3%A0_Th%C6%B0%C6%A1ng" TargetMode="External"/><Relationship Id="rId7" Type="http://schemas.openxmlformats.org/officeDocument/2006/relationships/hyperlink" Target="https://vi.wikipedia.org/wiki/Nh%C3%A0_%C4%90inh" TargetMode="External"/><Relationship Id="rId12" Type="http://schemas.openxmlformats.org/officeDocument/2006/relationships/hyperlink" Target="https://vi.wikipedia.org/wiki/H%E1%BB%95"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https://vi.wikipedia.org/wiki/Chu_Th%C3%A0nh_v%C6%B0%C6%A1ng" TargetMode="External"/><Relationship Id="rId11" Type="http://schemas.openxmlformats.org/officeDocument/2006/relationships/hyperlink" Target="https://vi.wikipedia.org/wiki/R%E1%BB%93ng" TargetMode="External"/><Relationship Id="rId5" Type="http://schemas.openxmlformats.org/officeDocument/2006/relationships/hyperlink" Target="https://vi.wikipedia.org/wiki/Nh%C3%A0_Chu" TargetMode="External"/><Relationship Id="rId10" Type="http://schemas.openxmlformats.org/officeDocument/2006/relationships/hyperlink" Target="https://vi.wikipedia.org/wiki/Cao_Bi%E1%BB%81n" TargetMode="External"/><Relationship Id="rId4" Type="http://schemas.openxmlformats.org/officeDocument/2006/relationships/hyperlink" Target="https://vi.wikipedia.org/wiki/B%C3%A0n_Canh" TargetMode="External"/><Relationship Id="rId9" Type="http://schemas.openxmlformats.org/officeDocument/2006/relationships/hyperlink" Target="https://vi.wikipedia.org/wiki/%C4%90%E1%BA%A1i_L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video" Target="file:///D:\C&#244;ng%20vi&#7879;c\C&#244;ng%20vi&#7879;c\&#272;&#7891;ng%20h&#7891;%20&#273;&#7871;m%20ng&#432;&#7907;c%205%20ph&#250;t%20-%205%20Minutes.mp4"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0.emf"/><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7.emf"/></Relationships>
</file>

<file path=ppt/slides/_rels/slide5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jpe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jpe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jpe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NGLL/LE%20VAN%20VIET/Tre%20bi%20anh%20huong%20HIV.MPG" TargetMode="External"/><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Kết quả hình ảnh cho chiếu dời đô"/>
          <p:cNvPicPr>
            <a:picLocks noChangeAspect="1" noChangeArrowheads="1"/>
          </p:cNvPicPr>
          <p:nvPr/>
        </p:nvPicPr>
        <p:blipFill>
          <a:blip r:embed="rId2"/>
          <a:srcRect/>
          <a:stretch>
            <a:fillRect/>
          </a:stretch>
        </p:blipFill>
        <p:spPr bwMode="auto">
          <a:xfrm>
            <a:off x="0" y="0"/>
            <a:ext cx="12192001" cy="6858000"/>
          </a:xfrm>
          <a:prstGeom prst="rect">
            <a:avLst/>
          </a:prstGeom>
          <a:noFill/>
        </p:spPr>
      </p:pic>
      <p:pic>
        <p:nvPicPr>
          <p:cNvPr id="3" name="图片 8" descr="6e3e461d6fe4261ffac34bab182ac1ed"/>
          <p:cNvPicPr>
            <a:picLocks noChangeAspect="1"/>
          </p:cNvPicPr>
          <p:nvPr/>
        </p:nvPicPr>
        <p:blipFill>
          <a:blip r:embed="rId3"/>
          <a:stretch>
            <a:fillRect/>
          </a:stretch>
        </p:blipFill>
        <p:spPr>
          <a:xfrm>
            <a:off x="4061359" y="342404"/>
            <a:ext cx="8090483" cy="2650178"/>
          </a:xfrm>
          <a:prstGeom prst="rect">
            <a:avLst/>
          </a:prstGeom>
        </p:spPr>
      </p:pic>
      <p:sp>
        <p:nvSpPr>
          <p:cNvPr id="4" name="TextBox 3"/>
          <p:cNvSpPr txBox="1"/>
          <p:nvPr/>
        </p:nvSpPr>
        <p:spPr>
          <a:xfrm>
            <a:off x="5378523" y="1713070"/>
            <a:ext cx="5820689" cy="1104245"/>
          </a:xfrm>
          <a:prstGeom prst="rect">
            <a:avLst/>
          </a:prstGeom>
          <a:noFill/>
        </p:spPr>
        <p:txBody>
          <a:bodyPr wrap="none" rtlCol="0">
            <a:prstTxWarp prst="textArchUp">
              <a:avLst/>
            </a:prstTxWarp>
            <a:spAutoFit/>
          </a:bodyPr>
          <a:lstStyle/>
          <a:p>
            <a:pPr algn="ctr"/>
            <a:r>
              <a:rPr lang="en-US" sz="8800" b="1" dirty="0" err="1">
                <a:solidFill>
                  <a:srgbClr val="FF0000"/>
                </a:solidFill>
                <a:latin typeface="Times New Roman" pitchFamily="18" charset="0"/>
                <a:cs typeface="Times New Roman" pitchFamily="18" charset="0"/>
              </a:rPr>
              <a:t>Chiếu</a:t>
            </a:r>
            <a:r>
              <a:rPr lang="en-US" sz="8800" b="1" dirty="0">
                <a:solidFill>
                  <a:srgbClr val="FF0000"/>
                </a:solidFill>
                <a:latin typeface="Times New Roman" pitchFamily="18" charset="0"/>
                <a:cs typeface="Times New Roman" pitchFamily="18" charset="0"/>
              </a:rPr>
              <a:t> </a:t>
            </a:r>
            <a:r>
              <a:rPr lang="en-US" sz="8800" b="1" dirty="0" err="1">
                <a:solidFill>
                  <a:srgbClr val="FF0000"/>
                </a:solidFill>
                <a:latin typeface="Times New Roman" pitchFamily="18" charset="0"/>
                <a:cs typeface="Times New Roman" pitchFamily="18" charset="0"/>
              </a:rPr>
              <a:t>dời</a:t>
            </a:r>
            <a:r>
              <a:rPr lang="en-US" sz="8800" b="1" dirty="0">
                <a:solidFill>
                  <a:srgbClr val="FF0000"/>
                </a:solidFill>
                <a:latin typeface="Times New Roman" pitchFamily="18" charset="0"/>
                <a:cs typeface="Times New Roman" pitchFamily="18" charset="0"/>
              </a:rPr>
              <a:t> </a:t>
            </a:r>
            <a:r>
              <a:rPr lang="en-US" sz="8800" b="1" dirty="0" err="1">
                <a:solidFill>
                  <a:srgbClr val="FF0000"/>
                </a:solidFill>
                <a:latin typeface="Times New Roman" pitchFamily="18" charset="0"/>
                <a:cs typeface="Times New Roman" pitchFamily="18" charset="0"/>
              </a:rPr>
              <a:t>đô</a:t>
            </a:r>
            <a:endParaRPr lang="en-US" sz="8800" b="1" dirty="0">
              <a:solidFill>
                <a:srgbClr val="FF0000"/>
              </a:solidFill>
              <a:latin typeface="Times New Roman" pitchFamily="18" charset="0"/>
              <a:cs typeface="Times New Roman" pitchFamily="18" charset="0"/>
            </a:endParaRPr>
          </a:p>
        </p:txBody>
      </p:sp>
      <p:sp>
        <p:nvSpPr>
          <p:cNvPr id="5" name="Rounded Rectangle 4"/>
          <p:cNvSpPr/>
          <p:nvPr/>
        </p:nvSpPr>
        <p:spPr>
          <a:xfrm>
            <a:off x="6828309" y="2921331"/>
            <a:ext cx="3111335" cy="819398"/>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latin typeface="Times New Roman" pitchFamily="18" charset="0"/>
                <a:cs typeface="Times New Roman" pitchFamily="18" charset="0"/>
              </a:rPr>
              <a:t>_</a:t>
            </a:r>
            <a:r>
              <a:rPr lang="en-US" sz="3200" b="1" dirty="0" err="1">
                <a:latin typeface="Times New Roman" pitchFamily="18" charset="0"/>
                <a:cs typeface="Times New Roman" pitchFamily="18" charset="0"/>
              </a:rPr>
              <a:t>Lý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Uẩn</a:t>
            </a:r>
            <a:r>
              <a:rPr lang="en-US" sz="3200" b="1" dirty="0">
                <a:latin typeface="Times New Roman" pitchFamily="18" charset="0"/>
                <a:cs typeface="Times New Roman" pitchFamily="18" charset="0"/>
              </a:rPr>
              <a:t>_</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41" presetClass="entr" presetSubtype="0" repeatCount="indefinite"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style.rotation</p:attrName>
                                        </p:attrNameLst>
                                      </p:cBhvr>
                                      <p:tavLst>
                                        <p:tav tm="0">
                                          <p:val>
                                            <p:fltVal val="360"/>
                                          </p:val>
                                        </p:tav>
                                        <p:tav tm="100000">
                                          <p:val>
                                            <p:fltVal val="0"/>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mph" presetSubtype="0" repeatCount="indefinite" fill="hold" grpId="1" nodeType="clickEffect">
                                  <p:stCondLst>
                                    <p:cond delay="0"/>
                                  </p:stCondLst>
                                  <p:iterate type="lt">
                                    <p:tmPct val="0"/>
                                  </p:iterate>
                                  <p:childTnLst>
                                    <p:animClr clrSpc="hsl" dir="cw">
                                      <p:cBhvr override="childStyle">
                                        <p:cTn id="27" dur="1000" fill="hold"/>
                                        <p:tgtEl>
                                          <p:spTgt spid="4"/>
                                        </p:tgtEl>
                                        <p:attrNameLst>
                                          <p:attrName>style.color</p:attrName>
                                        </p:attrNameLst>
                                      </p:cBhvr>
                                      <p:by>
                                        <p:hsl h="7200000" s="0" l="0"/>
                                      </p:by>
                                    </p:animClr>
                                    <p:animClr clrSpc="hsl" dir="cw">
                                      <p:cBhvr>
                                        <p:cTn id="28" dur="1000" fill="hold"/>
                                        <p:tgtEl>
                                          <p:spTgt spid="4"/>
                                        </p:tgtEl>
                                        <p:attrNameLst>
                                          <p:attrName>fillcolor</p:attrName>
                                        </p:attrNameLst>
                                      </p:cBhvr>
                                      <p:by>
                                        <p:hsl h="7200000" s="0" l="0"/>
                                      </p:by>
                                    </p:animClr>
                                    <p:animClr clrSpc="hsl" dir="cw">
                                      <p:cBhvr>
                                        <p:cTn id="29" dur="1000" fill="hold"/>
                                        <p:tgtEl>
                                          <p:spTgt spid="4"/>
                                        </p:tgtEl>
                                        <p:attrNameLst>
                                          <p:attrName>stroke.color</p:attrName>
                                        </p:attrNameLst>
                                      </p:cBhvr>
                                      <p:by>
                                        <p:hsl h="7200000" s="0" l="0"/>
                                      </p:by>
                                    </p:animClr>
                                    <p:set>
                                      <p:cBhvr>
                                        <p:cTn id="30" dur="1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chiếu dời đô"/>
          <p:cNvPicPr>
            <a:picLocks noChangeAspect="1" noChangeArrowheads="1"/>
          </p:cNvPicPr>
          <p:nvPr/>
        </p:nvPicPr>
        <p:blipFill>
          <a:blip r:embed="rId2"/>
          <a:srcRect l="8727" r="7948"/>
          <a:stretch>
            <a:fillRect/>
          </a:stretch>
        </p:blipFill>
        <p:spPr bwMode="auto">
          <a:xfrm>
            <a:off x="201881" y="161926"/>
            <a:ext cx="4906051" cy="3935061"/>
          </a:xfrm>
          <a:prstGeom prst="rect">
            <a:avLst/>
          </a:prstGeom>
          <a:ln>
            <a:noFill/>
          </a:ln>
          <a:effectLst>
            <a:softEdge rad="112500"/>
          </a:effectLst>
        </p:spPr>
      </p:pic>
      <p:pic>
        <p:nvPicPr>
          <p:cNvPr id="105474" name="Picture 2" descr="Kết quả hình ảnh cho chiếu dời đô"/>
          <p:cNvPicPr>
            <a:picLocks noChangeAspect="1" noChangeArrowheads="1"/>
          </p:cNvPicPr>
          <p:nvPr/>
        </p:nvPicPr>
        <p:blipFill>
          <a:blip r:embed="rId3"/>
          <a:srcRect/>
          <a:stretch>
            <a:fillRect/>
          </a:stretch>
        </p:blipFill>
        <p:spPr bwMode="auto">
          <a:xfrm>
            <a:off x="725588" y="4215783"/>
            <a:ext cx="5817890" cy="2291896"/>
          </a:xfrm>
          <a:prstGeom prst="rect">
            <a:avLst/>
          </a:prstGeom>
          <a:noFill/>
        </p:spPr>
      </p:pic>
      <p:pic>
        <p:nvPicPr>
          <p:cNvPr id="105476" name="Picture 4" descr="Kết quả hình ảnh cho chiếu dời đô"/>
          <p:cNvPicPr>
            <a:picLocks noChangeAspect="1" noChangeArrowheads="1"/>
          </p:cNvPicPr>
          <p:nvPr/>
        </p:nvPicPr>
        <p:blipFill>
          <a:blip r:embed="rId4"/>
          <a:srcRect/>
          <a:stretch>
            <a:fillRect/>
          </a:stretch>
        </p:blipFill>
        <p:spPr bwMode="auto">
          <a:xfrm>
            <a:off x="7030189" y="4064415"/>
            <a:ext cx="4524494" cy="2533717"/>
          </a:xfrm>
          <a:prstGeom prst="rect">
            <a:avLst/>
          </a:prstGeom>
          <a:ln>
            <a:noFill/>
          </a:ln>
          <a:effectLst>
            <a:softEdge rad="112500"/>
          </a:effectLst>
        </p:spPr>
      </p:pic>
      <p:pic>
        <p:nvPicPr>
          <p:cNvPr id="105478" name="Picture 6" descr="Kết quả hình ảnh cho chiếu dời đô"/>
          <p:cNvPicPr>
            <a:picLocks noChangeAspect="1" noChangeArrowheads="1"/>
          </p:cNvPicPr>
          <p:nvPr/>
        </p:nvPicPr>
        <p:blipFill>
          <a:blip r:embed="rId5"/>
          <a:srcRect t="16644"/>
          <a:stretch>
            <a:fillRect/>
          </a:stretch>
        </p:blipFill>
        <p:spPr bwMode="auto">
          <a:xfrm>
            <a:off x="5416343" y="356259"/>
            <a:ext cx="6375854" cy="3539424"/>
          </a:xfrm>
          <a:prstGeom prst="rect">
            <a:avLst/>
          </a:prstGeom>
          <a:no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5478"/>
                                        </p:tgtEl>
                                        <p:attrNameLst>
                                          <p:attrName>style.visibility</p:attrName>
                                        </p:attrNameLst>
                                      </p:cBhvr>
                                      <p:to>
                                        <p:strVal val="visible"/>
                                      </p:to>
                                    </p:set>
                                    <p:animEffect transition="in" filter="dissolve">
                                      <p:cBhvr>
                                        <p:cTn id="12" dur="500"/>
                                        <p:tgtEl>
                                          <p:spTgt spid="10547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5474"/>
                                        </p:tgtEl>
                                        <p:attrNameLst>
                                          <p:attrName>style.visibility</p:attrName>
                                        </p:attrNameLst>
                                      </p:cBhvr>
                                      <p:to>
                                        <p:strVal val="visible"/>
                                      </p:to>
                                    </p:set>
                                    <p:animEffect transition="in" filter="dissolve">
                                      <p:cBhvr>
                                        <p:cTn id="17" dur="500"/>
                                        <p:tgtEl>
                                          <p:spTgt spid="10547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5476"/>
                                        </p:tgtEl>
                                        <p:attrNameLst>
                                          <p:attrName>style.visibility</p:attrName>
                                        </p:attrNameLst>
                                      </p:cBhvr>
                                      <p:to>
                                        <p:strVal val="visible"/>
                                      </p:to>
                                    </p:set>
                                    <p:animEffect transition="in" filter="dissolve">
                                      <p:cBhvr>
                                        <p:cTn id="22"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9" name="Rectangle 3"/>
          <p:cNvSpPr txBox="1">
            <a:spLocks noChangeArrowheads="1"/>
          </p:cNvSpPr>
          <p:nvPr/>
        </p:nvSpPr>
        <p:spPr>
          <a:xfrm>
            <a:off x="4548251" y="919332"/>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Thể</a:t>
            </a:r>
            <a:r>
              <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loại</a:t>
            </a:r>
            <a:r>
              <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pic>
        <p:nvPicPr>
          <p:cNvPr id="10"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6252" y="783758"/>
            <a:ext cx="883573" cy="830283"/>
          </a:xfrm>
          <a:prstGeom prst="rect">
            <a:avLst/>
          </a:prstGeom>
        </p:spPr>
      </p:pic>
      <p:sp>
        <p:nvSpPr>
          <p:cNvPr id="11" name="Rectangle 3"/>
          <p:cNvSpPr txBox="1">
            <a:spLocks noChangeArrowheads="1"/>
          </p:cNvSpPr>
          <p:nvPr/>
        </p:nvSpPr>
        <p:spPr>
          <a:xfrm>
            <a:off x="6377045" y="941114"/>
            <a:ext cx="1543792" cy="531426"/>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6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Chiếu</a:t>
            </a:r>
            <a:endParaRPr kumimoji="0" lang="en-US" sz="36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3" name="Rectangle 12"/>
          <p:cNvSpPr/>
          <p:nvPr/>
        </p:nvSpPr>
        <p:spPr>
          <a:xfrm>
            <a:off x="3640120" y="3861844"/>
            <a:ext cx="7451433" cy="584775"/>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Là</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thể</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do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vua</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dùng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ban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bố</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endParaRPr lang="en-US" sz="3200" dirty="0"/>
          </a:p>
        </p:txBody>
      </p:sp>
      <p:sp>
        <p:nvSpPr>
          <p:cNvPr id="14" name="Rectangle 13"/>
          <p:cNvSpPr/>
          <p:nvPr/>
        </p:nvSpPr>
        <p:spPr>
          <a:xfrm>
            <a:off x="3575410" y="4982139"/>
            <a:ext cx="7338015" cy="1077218"/>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Thường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thể</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hiện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tư</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tưởng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chính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trị</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lớn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ảnh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hưởng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đến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vận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triều</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đất</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a:t>
            </a:r>
            <a:endParaRPr lang="en-US" sz="3200" dirty="0"/>
          </a:p>
        </p:txBody>
      </p:sp>
      <p:pic>
        <p:nvPicPr>
          <p:cNvPr id="23" name="Picture 22" descr="58PIC58PIC58PIC58PICHsaGKG559akDq_PIC2018.png"/>
          <p:cNvPicPr>
            <a:picLocks noChangeAspect="1"/>
          </p:cNvPicPr>
          <p:nvPr/>
        </p:nvPicPr>
        <p:blipFill>
          <a:blip r:embed="rId4" cstate="print"/>
          <a:srcRect l="7143" t="16071" r="5357" b="14286"/>
          <a:stretch>
            <a:fillRect/>
          </a:stretch>
        </p:blipFill>
        <p:spPr>
          <a:xfrm>
            <a:off x="852056" y="2313707"/>
            <a:ext cx="2484911" cy="868880"/>
          </a:xfrm>
          <a:prstGeom prst="rect">
            <a:avLst/>
          </a:prstGeom>
        </p:spPr>
      </p:pic>
      <p:sp>
        <p:nvSpPr>
          <p:cNvPr id="24" name="Rectangle 23"/>
          <p:cNvSpPr/>
          <p:nvPr/>
        </p:nvSpPr>
        <p:spPr>
          <a:xfrm>
            <a:off x="1045030" y="2448688"/>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Hình</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thức</a:t>
            </a:r>
            <a:r>
              <a:rPr lang="en-US" altLang="en-US" sz="3200" b="1" dirty="0">
                <a:solidFill>
                  <a:srgbClr val="0070C0"/>
                </a:solidFill>
                <a:latin typeface="Times New Roman" panose="02020603050405020304" pitchFamily="18" charset="0"/>
              </a:rPr>
              <a:t>:</a:t>
            </a:r>
            <a:endParaRPr lang="en-US" sz="3200" dirty="0"/>
          </a:p>
        </p:txBody>
      </p:sp>
      <p:sp>
        <p:nvSpPr>
          <p:cNvPr id="25" name="Rectangle 24"/>
          <p:cNvSpPr/>
          <p:nvPr/>
        </p:nvSpPr>
        <p:spPr>
          <a:xfrm>
            <a:off x="3610098" y="2221081"/>
            <a:ext cx="7172697" cy="1077218"/>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Viết</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bằng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xuôi</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vần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hoặc</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biền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ngẫu</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endParaRPr lang="en-US" sz="3200" dirty="0"/>
          </a:p>
        </p:txBody>
      </p:sp>
      <p:pic>
        <p:nvPicPr>
          <p:cNvPr id="26" name="Picture 25" descr="58PIC58PIC58PIC58PICHsaGKG559akDq_PIC2018.png"/>
          <p:cNvPicPr>
            <a:picLocks noChangeAspect="1"/>
          </p:cNvPicPr>
          <p:nvPr/>
        </p:nvPicPr>
        <p:blipFill>
          <a:blip r:embed="rId4" cstate="print"/>
          <a:srcRect l="7143" t="16071" r="5357" b="14286"/>
          <a:stretch>
            <a:fillRect/>
          </a:stretch>
        </p:blipFill>
        <p:spPr>
          <a:xfrm>
            <a:off x="861950" y="3724889"/>
            <a:ext cx="2484911" cy="868880"/>
          </a:xfrm>
          <a:prstGeom prst="rect">
            <a:avLst/>
          </a:prstGeom>
        </p:spPr>
      </p:pic>
      <p:sp>
        <p:nvSpPr>
          <p:cNvPr id="27" name="Rectangle 26"/>
          <p:cNvSpPr/>
          <p:nvPr/>
        </p:nvSpPr>
        <p:spPr>
          <a:xfrm>
            <a:off x="1054924" y="3859870"/>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Mục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đích</a:t>
            </a:r>
            <a:r>
              <a:rPr lang="en-US" altLang="en-US" sz="3200" b="1" dirty="0">
                <a:solidFill>
                  <a:srgbClr val="0070C0"/>
                </a:solidFill>
                <a:latin typeface="Times New Roman" panose="02020603050405020304" pitchFamily="18" charset="0"/>
              </a:rPr>
              <a:t>:</a:t>
            </a:r>
            <a:endParaRPr lang="en-US" sz="3200" dirty="0"/>
          </a:p>
        </p:txBody>
      </p:sp>
      <p:pic>
        <p:nvPicPr>
          <p:cNvPr id="28" name="Picture 27" descr="58PIC58PIC58PIC58PICHsaGKG559akDq_PIC2018.png"/>
          <p:cNvPicPr>
            <a:picLocks noChangeAspect="1"/>
          </p:cNvPicPr>
          <p:nvPr/>
        </p:nvPicPr>
        <p:blipFill>
          <a:blip r:embed="rId4" cstate="print"/>
          <a:srcRect l="7143" t="16071" r="5357" b="14286"/>
          <a:stretch>
            <a:fillRect/>
          </a:stretch>
        </p:blipFill>
        <p:spPr>
          <a:xfrm>
            <a:off x="883722" y="5064821"/>
            <a:ext cx="2484911" cy="868880"/>
          </a:xfrm>
          <a:prstGeom prst="rect">
            <a:avLst/>
          </a:prstGeom>
        </p:spPr>
      </p:pic>
      <p:sp>
        <p:nvSpPr>
          <p:cNvPr id="29" name="Rectangle 28"/>
          <p:cNvSpPr/>
          <p:nvPr/>
        </p:nvSpPr>
        <p:spPr>
          <a:xfrm>
            <a:off x="1076696" y="5199802"/>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Nội</a:t>
            </a:r>
            <a:r>
              <a:rPr lang="en-US" altLang="en-US" sz="3200" b="1" dirty="0">
                <a:solidFill>
                  <a:srgbClr val="0070C0"/>
                </a:solidFill>
                <a:latin typeface="Times New Roman" panose="02020603050405020304" pitchFamily="18" charset="0"/>
              </a:rPr>
              <a:t> dung:</a:t>
            </a:r>
            <a:endParaRPr lang="en-US" sz="32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ppt_x</p:attrName>
                                        </p:attrNameLst>
                                      </p:cBhvr>
                                      <p:tavLst>
                                        <p:tav tm="0">
                                          <p:val>
                                            <p:strVal val="#ppt_x-.2"/>
                                          </p:val>
                                        </p:tav>
                                        <p:tav tm="100000">
                                          <p:val>
                                            <p:strVal val="#ppt_x"/>
                                          </p:val>
                                        </p:tav>
                                      </p:tavLst>
                                    </p:anim>
                                    <p:anim calcmode="lin" valueType="num">
                                      <p:cBhvr>
                                        <p:cTn id="35"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par>
                                <p:cTn id="42" presetID="9"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dissolve">
                                      <p:cBhvr>
                                        <p:cTn id="56" dur="500"/>
                                        <p:tgtEl>
                                          <p:spTgt spid="29"/>
                                        </p:tgtEl>
                                      </p:cBhvr>
                                    </p:animEffect>
                                  </p:childTnLst>
                                </p:cTn>
                              </p:par>
                              <p:par>
                                <p:cTn id="57" presetID="9"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ssolv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ppt_x</p:attrName>
                                        </p:attrNameLst>
                                      </p:cBhvr>
                                      <p:tavLst>
                                        <p:tav tm="0">
                                          <p:val>
                                            <p:strVal val="#ppt_x-.2"/>
                                          </p:val>
                                        </p:tav>
                                        <p:tav tm="100000">
                                          <p:val>
                                            <p:strVal val="#ppt_x"/>
                                          </p:val>
                                        </p:tav>
                                      </p:tavLst>
                                    </p:anim>
                                    <p:anim calcmode="lin" valueType="num">
                                      <p:cBhvr>
                                        <p:cTn id="6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4" grpId="0"/>
      <p:bldP spid="25" grpId="0"/>
      <p:bldP spid="27"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9" name="Rectangle 3"/>
          <p:cNvSpPr txBox="1">
            <a:spLocks noChangeArrowheads="1"/>
          </p:cNvSpPr>
          <p:nvPr/>
        </p:nvSpPr>
        <p:spPr>
          <a:xfrm>
            <a:off x="4548251" y="919332"/>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II. </a:t>
            </a: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Bố</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noProof="0" dirty="0" err="1">
                <a:ln>
                  <a:noFill/>
                </a:ln>
                <a:solidFill>
                  <a:srgbClr val="FF0000"/>
                </a:solidFill>
                <a:effectLst/>
                <a:uLnTx/>
                <a:uFillTx/>
                <a:latin typeface="Times New Roman" pitchFamily="18" charset="0"/>
                <a:cs typeface="Times New Roman" pitchFamily="18" charset="0"/>
              </a:rPr>
              <a:t>cục</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a:t>
            </a:r>
            <a:endPar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10"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6252" y="783758"/>
            <a:ext cx="883573" cy="830283"/>
          </a:xfrm>
          <a:prstGeom prst="rect">
            <a:avLst/>
          </a:prstGeom>
        </p:spPr>
      </p:pic>
      <p:sp>
        <p:nvSpPr>
          <p:cNvPr id="11" name="Rectangle 3"/>
          <p:cNvSpPr txBox="1">
            <a:spLocks noChangeArrowheads="1"/>
          </p:cNvSpPr>
          <p:nvPr/>
        </p:nvSpPr>
        <p:spPr>
          <a:xfrm>
            <a:off x="6198920" y="929239"/>
            <a:ext cx="1543792" cy="531426"/>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600" b="0" i="0" u="none" strike="noStrike" kern="1200" cap="none" spc="0" normalizeH="0" noProof="0" dirty="0">
                <a:ln>
                  <a:noFill/>
                </a:ln>
                <a:solidFill>
                  <a:schemeClr val="tx1"/>
                </a:solidFill>
                <a:effectLst/>
                <a:uLnTx/>
                <a:uFillTx/>
                <a:latin typeface="Times New Roman" pitchFamily="18" charset="0"/>
                <a:cs typeface="Times New Roman" pitchFamily="18" charset="0"/>
              </a:rPr>
              <a:t>3 </a:t>
            </a:r>
            <a:r>
              <a:rPr kumimoji="0" lang="en-US" sz="36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phần</a:t>
            </a:r>
            <a:endParaRPr kumimoji="0" lang="en-US" sz="36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5" name="Rectangle 3"/>
          <p:cNvSpPr txBox="1">
            <a:spLocks noChangeArrowheads="1"/>
          </p:cNvSpPr>
          <p:nvPr/>
        </p:nvSpPr>
        <p:spPr>
          <a:xfrm>
            <a:off x="3959679" y="2293937"/>
            <a:ext cx="7013121" cy="15160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lang="en-US" sz="3200" dirty="0">
                <a:latin typeface="Times New Roman" pitchFamily="18" charset="0"/>
                <a:cs typeface="Times New Roman" pitchFamily="18" charset="0"/>
              </a:rPr>
              <a:t>P1: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 </a:t>
            </a:r>
            <a:r>
              <a:rPr lang="en-US" sz="3200" i="1" dirty="0">
                <a:latin typeface="Times New Roman" pitchFamily="18" charset="0"/>
                <a:cs typeface="Times New Roman" pitchFamily="18" charset="0"/>
              </a:rPr>
              <a:t>“</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thể</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dời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đổi</a:t>
            </a:r>
            <a:r>
              <a:rPr lang="en-US" sz="3200" i="1" dirty="0">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Những</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tiền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đề</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lịch</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sử</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và</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thực</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tiễn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của</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việc</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dời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pic>
        <p:nvPicPr>
          <p:cNvPr id="27" name="Picture 26" descr="—Pngtree—eunuch elements of ancient characters_4291975.png"/>
          <p:cNvPicPr>
            <a:picLocks noChangeAspect="1"/>
          </p:cNvPicPr>
          <p:nvPr/>
        </p:nvPicPr>
        <p:blipFill>
          <a:blip r:embed="rId4" cstate="print"/>
          <a:srcRect b="4202"/>
          <a:stretch>
            <a:fillRect/>
          </a:stretch>
        </p:blipFill>
        <p:spPr>
          <a:xfrm>
            <a:off x="342900" y="2476500"/>
            <a:ext cx="3371850" cy="3660866"/>
          </a:xfrm>
          <a:prstGeom prst="rect">
            <a:avLst/>
          </a:prstGeom>
        </p:spPr>
      </p:pic>
      <p:sp>
        <p:nvSpPr>
          <p:cNvPr id="29" name="Rectangle 3"/>
          <p:cNvSpPr txBox="1">
            <a:spLocks noChangeArrowheads="1"/>
          </p:cNvSpPr>
          <p:nvPr/>
        </p:nvSpPr>
        <p:spPr>
          <a:xfrm>
            <a:off x="3997779" y="4065587"/>
            <a:ext cx="7013121" cy="10588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P2: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Tiếp</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 </a:t>
            </a:r>
            <a:r>
              <a:rPr kumimoji="0" lang="en-US" sz="3200" b="0" i="1" u="none" strike="noStrike" kern="1200" cap="none" spc="0" normalizeH="0" noProof="0" dirty="0">
                <a:ln>
                  <a:noFill/>
                </a:ln>
                <a:solidFill>
                  <a:schemeClr val="tx1"/>
                </a:solidFill>
                <a:effectLst/>
                <a:uLnTx/>
                <a:uFillTx/>
                <a:latin typeface="Times New Roman" pitchFamily="18" charset="0"/>
                <a:cs typeface="Times New Roman" pitchFamily="18" charset="0"/>
              </a:rPr>
              <a:t>“</a:t>
            </a:r>
            <a:r>
              <a:rPr kumimoji="0" lang="en-US" sz="3200" b="0" i="1" u="none" strike="noStrike" kern="1200" cap="none" spc="0" normalizeH="0" noProof="0" dirty="0" err="1">
                <a:ln>
                  <a:noFill/>
                </a:ln>
                <a:solidFill>
                  <a:schemeClr val="tx1"/>
                </a:solidFill>
                <a:effectLst/>
                <a:uLnTx/>
                <a:uFillTx/>
                <a:latin typeface="Times New Roman" pitchFamily="18" charset="0"/>
                <a:cs typeface="Times New Roman" pitchFamily="18" charset="0"/>
              </a:rPr>
              <a:t>muôn</a:t>
            </a:r>
            <a:r>
              <a:rPr kumimoji="0" lang="en-US" sz="3200" b="0" i="1"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1" u="none" strike="noStrike" kern="1200" cap="none" spc="0" normalizeH="0" noProof="0" dirty="0" err="1">
                <a:ln>
                  <a:noFill/>
                </a:ln>
                <a:solidFill>
                  <a:schemeClr val="tx1"/>
                </a:solidFill>
                <a:effectLst/>
                <a:uLnTx/>
                <a:uFillTx/>
                <a:latin typeface="Times New Roman" pitchFamily="18" charset="0"/>
                <a:cs typeface="Times New Roman" pitchFamily="18" charset="0"/>
              </a:rPr>
              <a:t>đời</a:t>
            </a:r>
            <a:r>
              <a:rPr kumimoji="0" lang="en-US" sz="3200" b="0" i="1"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Những</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lí</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do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thành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Đại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La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làm</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kinh</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mới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30" name="Rectangle 3"/>
          <p:cNvSpPr txBox="1">
            <a:spLocks noChangeArrowheads="1"/>
          </p:cNvSpPr>
          <p:nvPr/>
        </p:nvSpPr>
        <p:spPr>
          <a:xfrm>
            <a:off x="3978729" y="5360987"/>
            <a:ext cx="7013121" cy="9445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P3: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Còn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lại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Thông</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báo</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quyết</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định</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dời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Kết</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luận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895DA6-FA0D-4E58-9262-B4167E34C628}"/>
              </a:ext>
            </a:extLst>
          </p:cNvPr>
          <p:cNvPicPr>
            <a:picLocks noChangeAspect="1"/>
          </p:cNvPicPr>
          <p:nvPr/>
        </p:nvPicPr>
        <p:blipFill>
          <a:blip r:embed="rId3"/>
          <a:stretch>
            <a:fillRect/>
          </a:stretch>
        </p:blipFill>
        <p:spPr>
          <a:xfrm rot="16200000">
            <a:off x="2955174" y="-2310065"/>
            <a:ext cx="6482180" cy="11478130"/>
          </a:xfrm>
          <a:prstGeom prst="rect">
            <a:avLst/>
          </a:prstGeom>
        </p:spPr>
      </p:pic>
      <p:sp>
        <p:nvSpPr>
          <p:cNvPr id="21" name="TextBox 20"/>
          <p:cNvSpPr txBox="1"/>
          <p:nvPr/>
        </p:nvSpPr>
        <p:spPr>
          <a:xfrm>
            <a:off x="5712051" y="1353793"/>
            <a:ext cx="4678867" cy="4247317"/>
          </a:xfrm>
          <a:prstGeom prst="rect">
            <a:avLst/>
          </a:prstGeom>
          <a:noFill/>
        </p:spPr>
        <p:txBody>
          <a:bodyPr wrap="square" rtlCol="0">
            <a:spAutoFit/>
          </a:bodyPr>
          <a:lstStyle/>
          <a:p>
            <a:pPr algn="ctr">
              <a:lnSpc>
                <a:spcPct val="90000"/>
              </a:lnSpc>
            </a:pPr>
            <a:r>
              <a:rPr lang="en-US" sz="10000" dirty="0" smtClean="0">
                <a:solidFill>
                  <a:srgbClr val="FF0000"/>
                </a:solidFill>
                <a:latin typeface="Times New Roman" panose="02020603050405020304" pitchFamily="18" charset="0"/>
                <a:cs typeface="Times New Roman" panose="02020603050405020304" pitchFamily="18" charset="0"/>
              </a:rPr>
              <a:t>I</a:t>
            </a:r>
            <a:r>
              <a:rPr lang="vi-VN" sz="10000" dirty="0" smtClean="0">
                <a:solidFill>
                  <a:srgbClr val="FF0000"/>
                </a:solidFill>
                <a:latin typeface="Times New Roman" panose="02020603050405020304" pitchFamily="18" charset="0"/>
                <a:cs typeface="Times New Roman" panose="02020603050405020304" pitchFamily="18" charset="0"/>
              </a:rPr>
              <a:t>I. Phân tích văn bản</a:t>
            </a:r>
            <a:endParaRPr lang="en-US" sz="10000" dirty="0">
              <a:solidFill>
                <a:srgbClr val="FF0000"/>
              </a:solidFill>
              <a:latin typeface="Algerian" pitchFamily="82" charset="0"/>
              <a:cs typeface="Times New Roman" panose="02020603050405020304" pitchFamily="18" charset="0"/>
            </a:endParaRPr>
          </a:p>
        </p:txBody>
      </p:sp>
      <p:pic>
        <p:nvPicPr>
          <p:cNvPr id="22" name="图片 7"/>
          <p:cNvPicPr>
            <a:picLocks noChangeAspect="1"/>
          </p:cNvPicPr>
          <p:nvPr/>
        </p:nvPicPr>
        <p:blipFill>
          <a:blip r:embed="rId4"/>
          <a:stretch>
            <a:fillRect/>
          </a:stretch>
        </p:blipFill>
        <p:spPr>
          <a:xfrm>
            <a:off x="1507358" y="1641449"/>
            <a:ext cx="3738008" cy="3833074"/>
          </a:xfrm>
          <a:prstGeom prst="rect">
            <a:avLst/>
          </a:prstGeom>
        </p:spPr>
      </p:pic>
    </p:spTree>
    <p:extLst>
      <p:ext uri="{BB962C8B-B14F-4D97-AF65-F5344CB8AC3E}">
        <p14:creationId xmlns:p14="http://schemas.microsoft.com/office/powerpoint/2010/main" val="2177914771"/>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p:cNvPicPr>
            <a:picLocks noChangeAspect="1"/>
          </p:cNvPicPr>
          <p:nvPr/>
        </p:nvPicPr>
        <p:blipFill>
          <a:blip r:embed="rId2"/>
          <a:srcRect l="9050" t="14719" r="9198" b="25195"/>
          <a:stretch>
            <a:fillRect/>
          </a:stretch>
        </p:blipFill>
        <p:spPr>
          <a:xfrm>
            <a:off x="0" y="-133350"/>
            <a:ext cx="12192000" cy="7239000"/>
          </a:xfrm>
          <a:prstGeom prst="rect">
            <a:avLst/>
          </a:prstGeom>
        </p:spPr>
      </p:pic>
      <p:sp>
        <p:nvSpPr>
          <p:cNvPr id="4" name="Rectangle 3"/>
          <p:cNvSpPr/>
          <p:nvPr/>
        </p:nvSpPr>
        <p:spPr>
          <a:xfrm>
            <a:off x="1123950" y="786081"/>
            <a:ext cx="10020300" cy="5262979"/>
          </a:xfrm>
          <a:prstGeom prst="rect">
            <a:avLst/>
          </a:prstGeom>
        </p:spPr>
        <p:txBody>
          <a:bodyPr wrap="square">
            <a:spAutoFit/>
          </a:bodyPr>
          <a:lstStyle/>
          <a:p>
            <a:pPr marL="0" lvl="1" algn="ctr" fontAlgn="base">
              <a:spcBef>
                <a:spcPct val="0"/>
              </a:spcBef>
              <a:spcAft>
                <a:spcPct val="0"/>
              </a:spcAft>
            </a:pPr>
            <a:r>
              <a:rPr lang="ja-JP" altLang="en-US" sz="2800" b="1">
                <a:solidFill>
                  <a:srgbClr val="FF0000"/>
                </a:solidFill>
                <a:latin typeface="Times New Roman" pitchFamily="18" charset="0"/>
                <a:cs typeface="Times New Roman" pitchFamily="18" charset="0"/>
              </a:rPr>
              <a:t>遷都詔</a:t>
            </a:r>
            <a:endParaRPr lang="en-US" sz="2800" b="1" dirty="0">
              <a:solidFill>
                <a:srgbClr val="FF0000"/>
              </a:solidFill>
              <a:latin typeface="Times New Roman" pitchFamily="18" charset="0"/>
              <a:cs typeface="Times New Roman" pitchFamily="18" charset="0"/>
            </a:endParaRPr>
          </a:p>
          <a:p>
            <a:pPr marL="0" lvl="1" fontAlgn="base">
              <a:spcBef>
                <a:spcPct val="0"/>
              </a:spcBef>
              <a:spcAft>
                <a:spcPct val="0"/>
              </a:spcAft>
            </a:pPr>
            <a:r>
              <a:rPr lang="en-US" sz="2800" b="1" dirty="0">
                <a:solidFill>
                  <a:srgbClr val="222222"/>
                </a:solidFill>
                <a:latin typeface="Times New Roman" pitchFamily="18" charset="0"/>
                <a:cs typeface="Times New Roman" pitchFamily="18" charset="0"/>
              </a:rPr>
              <a:t>       </a:t>
            </a:r>
            <a:r>
              <a:rPr lang="en-US" sz="2800" b="1" dirty="0" err="1">
                <a:solidFill>
                  <a:srgbClr val="222222"/>
                </a:solidFill>
                <a:latin typeface="Times New Roman" pitchFamily="18" charset="0"/>
                <a:cs typeface="Times New Roman" pitchFamily="18" charset="0"/>
              </a:rPr>
              <a:t>昔商家至盤庚五遷</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周室迨成王三徙</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豈三代之數君徇于己私</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妄自遷徙</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以其圖大宅中</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爲億萬世子孫之</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上謹天命</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下因民志</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苟有便輒改</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故國祚延長</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風俗富阜</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而丁黎二家</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乃徇己私</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忽天命</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罔蹈商周之迹</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常安厥邑于茲</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致世代弗長</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算數短促</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百姓耗損</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萬物失宜</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朕甚痛之</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不得不徙</a:t>
            </a:r>
            <a:r>
              <a:rPr lang="en-US" sz="2800" b="1" dirty="0">
                <a:solidFill>
                  <a:srgbClr val="222222"/>
                </a:solidFill>
                <a:latin typeface="Times New Roman" pitchFamily="18" charset="0"/>
                <a:cs typeface="Times New Roman" pitchFamily="18" charset="0"/>
              </a:rPr>
              <a:t>。</a:t>
            </a:r>
          </a:p>
          <a:p>
            <a:pPr marL="0" lvl="1" eaLnBrk="0" fontAlgn="base" hangingPunct="0">
              <a:spcBef>
                <a:spcPct val="0"/>
              </a:spcBef>
              <a:spcAft>
                <a:spcPct val="0"/>
              </a:spcAft>
            </a:pPr>
            <a:r>
              <a:rPr lang="en-US" sz="2800" b="1" dirty="0">
                <a:solidFill>
                  <a:srgbClr val="222222"/>
                </a:solidFill>
                <a:latin typeface="Times New Roman" pitchFamily="18" charset="0"/>
                <a:cs typeface="Times New Roman" pitchFamily="18" charset="0"/>
              </a:rPr>
              <a:t>       </a:t>
            </a:r>
            <a:r>
              <a:rPr lang="en-US" sz="2800" b="1" dirty="0" err="1">
                <a:solidFill>
                  <a:srgbClr val="222222"/>
                </a:solidFill>
                <a:latin typeface="Times New Roman" pitchFamily="18" charset="0"/>
                <a:cs typeface="Times New Roman" pitchFamily="18" charset="0"/>
              </a:rPr>
              <a:t>况高王故都大羅城</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宅天地區域之中</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得龍蟠虎踞之勢</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正南北東西之位</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便江山向背之宜</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其地廣而坦平</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厥土高而爽塏</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民居蔑昏墊之困</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萬物極繁阜之</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遍覽越邦</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斯爲勝地</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誠四方輻輳之要会</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爲萬世帝王之上都</a:t>
            </a:r>
            <a:r>
              <a:rPr lang="en-US" sz="2800" b="1" dirty="0">
                <a:solidFill>
                  <a:srgbClr val="222222"/>
                </a:solidFill>
                <a:latin typeface="Times New Roman" pitchFamily="18" charset="0"/>
                <a:cs typeface="Times New Roman" pitchFamily="18" charset="0"/>
              </a:rPr>
              <a:t>。</a:t>
            </a:r>
          </a:p>
          <a:p>
            <a:pPr lvl="1" indent="-457200" eaLnBrk="0" fontAlgn="base" hangingPunct="0">
              <a:spcBef>
                <a:spcPct val="0"/>
              </a:spcBef>
              <a:spcAft>
                <a:spcPct val="0"/>
              </a:spcAft>
            </a:pPr>
            <a:r>
              <a:rPr lang="en-US" sz="2800" b="1" dirty="0">
                <a:solidFill>
                  <a:srgbClr val="222222"/>
                </a:solidFill>
                <a:latin typeface="Times New Roman" pitchFamily="18" charset="0"/>
                <a:cs typeface="Times New Roman" pitchFamily="18" charset="0"/>
              </a:rPr>
              <a:t>      </a:t>
            </a:r>
            <a:r>
              <a:rPr lang="en-US" sz="2800" b="1" dirty="0" err="1">
                <a:solidFill>
                  <a:srgbClr val="222222"/>
                </a:solidFill>
                <a:latin typeface="Times New Roman" pitchFamily="18" charset="0"/>
                <a:cs typeface="Times New Roman" pitchFamily="18" charset="0"/>
              </a:rPr>
              <a:t>朕欲因此地利以定厥居</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卿等如何</a:t>
            </a:r>
            <a:r>
              <a:rPr lang="en-US" sz="2800" b="1" dirty="0">
                <a:solidFill>
                  <a:srgbClr val="222222"/>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p:cNvPicPr>
            <a:picLocks noChangeAspect="1"/>
          </p:cNvPicPr>
          <p:nvPr/>
        </p:nvPicPr>
        <p:blipFill>
          <a:blip r:embed="rId2"/>
          <a:srcRect l="9050" t="14719" r="9198" b="25195"/>
          <a:stretch>
            <a:fillRect/>
          </a:stretch>
        </p:blipFill>
        <p:spPr>
          <a:xfrm>
            <a:off x="0" y="-285750"/>
            <a:ext cx="12192000" cy="7524750"/>
          </a:xfrm>
          <a:prstGeom prst="rect">
            <a:avLst/>
          </a:prstGeom>
        </p:spPr>
      </p:pic>
      <p:sp>
        <p:nvSpPr>
          <p:cNvPr id="4" name="Rectangle 3"/>
          <p:cNvSpPr/>
          <p:nvPr/>
        </p:nvSpPr>
        <p:spPr>
          <a:xfrm>
            <a:off x="1123950" y="557481"/>
            <a:ext cx="10020300" cy="5693866"/>
          </a:xfrm>
          <a:prstGeom prst="rect">
            <a:avLst/>
          </a:prstGeom>
        </p:spPr>
        <p:txBody>
          <a:bodyPr wrap="square">
            <a:spAutoFit/>
          </a:bodyPr>
          <a:lstStyle/>
          <a:p>
            <a:pPr marL="0" lvl="1" algn="ctr" fontAlgn="base">
              <a:spcBef>
                <a:spcPct val="0"/>
              </a:spcBef>
              <a:spcAft>
                <a:spcPct val="0"/>
              </a:spcAft>
            </a:pPr>
            <a:r>
              <a:rPr lang="en-US" altLang="ja-JP" sz="2800" b="1" dirty="0" err="1">
                <a:solidFill>
                  <a:srgbClr val="FF0000"/>
                </a:solidFill>
                <a:latin typeface="Times New Roman" pitchFamily="18" charset="0"/>
                <a:cs typeface="Times New Roman" pitchFamily="18" charset="0"/>
              </a:rPr>
              <a:t>Chiếu</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dời</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đô</a:t>
            </a:r>
            <a:endParaRPr lang="en-US" sz="2800" b="1" dirty="0">
              <a:solidFill>
                <a:srgbClr val="FF0000"/>
              </a:solidFill>
              <a:latin typeface="Times New Roman" pitchFamily="18" charset="0"/>
              <a:cs typeface="Times New Roman" pitchFamily="18" charset="0"/>
            </a:endParaRPr>
          </a:p>
          <a:p>
            <a:pPr marL="0" lvl="1" algn="just" fontAlgn="base">
              <a:spcBef>
                <a:spcPct val="0"/>
              </a:spcBef>
              <a:spcAft>
                <a:spcPct val="0"/>
              </a:spcAft>
            </a:pPr>
            <a:r>
              <a:rPr lang="en-US" sz="2800" b="1" dirty="0">
                <a:solidFill>
                  <a:srgbClr val="222222"/>
                </a:solidFill>
                <a:latin typeface="Times New Roman" pitchFamily="18" charset="0"/>
                <a:cs typeface="Times New Roman" pitchFamily="18" charset="0"/>
              </a:rPr>
              <a:t>     </a:t>
            </a:r>
            <a:r>
              <a:rPr lang="vi-VN" sz="2200" i="1" dirty="0">
                <a:latin typeface="+mj-lt"/>
              </a:rPr>
              <a:t>Xưa </a:t>
            </a:r>
            <a:r>
              <a:rPr lang="vi-VN" sz="2200" i="1" dirty="0">
                <a:latin typeface="+mj-lt"/>
                <a:hlinkClick r:id="rId3" tooltip="Nhà Thương"/>
              </a:rPr>
              <a:t>nhà Thương</a:t>
            </a:r>
            <a:r>
              <a:rPr lang="vi-VN" sz="2200" i="1" dirty="0">
                <a:latin typeface="+mj-lt"/>
              </a:rPr>
              <a:t> đến đời </a:t>
            </a:r>
            <a:r>
              <a:rPr lang="vi-VN" sz="2200" i="1" dirty="0">
                <a:latin typeface="+mj-lt"/>
                <a:hlinkClick r:id="rId4" tooltip="Bàn Canh"/>
              </a:rPr>
              <a:t>Bàn Canh</a:t>
            </a:r>
            <a:r>
              <a:rPr lang="vi-VN" sz="2200" i="1" dirty="0">
                <a:latin typeface="+mj-lt"/>
              </a:rPr>
              <a:t> năm lần dời đô, </a:t>
            </a:r>
            <a:r>
              <a:rPr lang="vi-VN" sz="2200" i="1" dirty="0">
                <a:latin typeface="+mj-lt"/>
                <a:hlinkClick r:id="rId5" tooltip="Nhà Chu"/>
              </a:rPr>
              <a:t>nhà Chu</a:t>
            </a:r>
            <a:r>
              <a:rPr lang="vi-VN" sz="2200" i="1" dirty="0">
                <a:latin typeface="+mj-lt"/>
              </a:rPr>
              <a:t> đến đời </a:t>
            </a:r>
            <a:r>
              <a:rPr lang="vi-VN" sz="2200" i="1" dirty="0">
                <a:latin typeface="+mj-lt"/>
                <a:hlinkClick r:id="rId6" tooltip="Chu Thành vương"/>
              </a:rPr>
              <a:t>Thành Vương</a:t>
            </a:r>
            <a:r>
              <a:rPr lang="vi-VN" sz="2200" i="1" dirty="0">
                <a:latin typeface="+mj-lt"/>
              </a:rPr>
              <a:t> ba lần dời đô, há phải các vua thời Tam Đại ấy theo ý riêng tự tiện dời đô. Làm như thế cốt để mưu nghiệp lớn, chọn ở chỗ giữa, làm kế cho con cháu muôn vạn đời, trên kính mệnh trời, dưới theo ý dân, nếu có chỗ tiện thì dời đổi, cho nên vận nước lâu dài, phong tục giàu thịnh. Thế mà hai nhà </a:t>
            </a:r>
            <a:r>
              <a:rPr lang="vi-VN" sz="2200" i="1" dirty="0">
                <a:latin typeface="+mj-lt"/>
                <a:hlinkClick r:id="rId7" tooltip="Nhà Đinh"/>
              </a:rPr>
              <a:t>Đinh</a:t>
            </a:r>
            <a:r>
              <a:rPr lang="vi-VN" sz="2200" i="1" dirty="0">
                <a:latin typeface="+mj-lt"/>
              </a:rPr>
              <a:t>, </a:t>
            </a:r>
            <a:r>
              <a:rPr lang="vi-VN" sz="2200" i="1" dirty="0">
                <a:latin typeface="+mj-lt"/>
                <a:hlinkClick r:id="rId8" tooltip="Nhà Tiền Lê"/>
              </a:rPr>
              <a:t>Lê</a:t>
            </a:r>
            <a:r>
              <a:rPr lang="vi-VN" sz="2200" i="1" dirty="0">
                <a:latin typeface="+mj-lt"/>
              </a:rPr>
              <a:t> lại theo ý riêng, coi thường mệnh trời, không noi theo việc cũ Thương Chu, cứ chịu yên đóng đô nơi đây, đến nỗi thế đại không dài, vận số ngắn ngủi, trăm họ tổn hao, muôn vật không hợp. Trẫm rất đau đớn, không thể không dời.</a:t>
            </a:r>
            <a:endParaRPr lang="en-US" sz="2200" i="1" dirty="0">
              <a:latin typeface="+mj-lt"/>
            </a:endParaRPr>
          </a:p>
          <a:p>
            <a:pPr marL="0" lvl="1" algn="just" fontAlgn="base">
              <a:spcBef>
                <a:spcPct val="0"/>
              </a:spcBef>
              <a:spcAft>
                <a:spcPct val="0"/>
              </a:spcAft>
            </a:pPr>
            <a:r>
              <a:rPr lang="en-US" sz="2200" i="1" dirty="0">
                <a:latin typeface="+mj-lt"/>
              </a:rPr>
              <a:t>      </a:t>
            </a:r>
            <a:r>
              <a:rPr lang="vi-VN" sz="2200" i="1" dirty="0">
                <a:latin typeface="+mj-lt"/>
              </a:rPr>
              <a:t>Huống chi thành </a:t>
            </a:r>
            <a:r>
              <a:rPr lang="vi-VN" sz="2200" i="1" dirty="0">
                <a:latin typeface="+mj-lt"/>
                <a:hlinkClick r:id="rId9" tooltip="Đại La"/>
              </a:rPr>
              <a:t>Đại La</a:t>
            </a:r>
            <a:r>
              <a:rPr lang="vi-VN" sz="2200" i="1" dirty="0">
                <a:latin typeface="+mj-lt"/>
              </a:rPr>
              <a:t>, kinh đô cũ của </a:t>
            </a:r>
            <a:r>
              <a:rPr lang="vi-VN" sz="2200" i="1" dirty="0">
                <a:latin typeface="+mj-lt"/>
                <a:hlinkClick r:id="rId10" tooltip="Cao Biền"/>
              </a:rPr>
              <a:t>Cao Vương</a:t>
            </a:r>
            <a:r>
              <a:rPr lang="vi-VN" sz="2200" i="1" dirty="0">
                <a:latin typeface="+mj-lt"/>
              </a:rPr>
              <a:t>, ở vào nơi trung tâm trời đất, được thế </a:t>
            </a:r>
            <a:r>
              <a:rPr lang="vi-VN" sz="2200" i="1" dirty="0">
                <a:latin typeface="+mj-lt"/>
                <a:hlinkClick r:id="rId11" tooltip="Rồng"/>
              </a:rPr>
              <a:t>rồng</a:t>
            </a:r>
            <a:r>
              <a:rPr lang="vi-VN" sz="2200" i="1" dirty="0">
                <a:latin typeface="+mj-lt"/>
              </a:rPr>
              <a:t> cuộn </a:t>
            </a:r>
            <a:r>
              <a:rPr lang="vi-VN" sz="2200" i="1" dirty="0">
                <a:latin typeface="+mj-lt"/>
                <a:hlinkClick r:id="rId12" tooltip="Hổ"/>
              </a:rPr>
              <a:t>hổ</a:t>
            </a:r>
            <a:r>
              <a:rPr lang="vi-VN" sz="2200" i="1" dirty="0">
                <a:latin typeface="+mj-lt"/>
              </a:rPr>
              <a:t> ngồi, chính giữa nam bắc đông tây, tiện nghi núi sông sau trước. Vùng này mặt đất rộng mà bằng phẳng, thế đất cao mà sáng sủa, dân cư không khổ thấp trũng tối tăm, muôn vật hết sức tươi tốt phồn thịnh. Xem khắp nước </a:t>
            </a:r>
            <a:r>
              <a:rPr lang="vi-VN" sz="2200" i="1" dirty="0">
                <a:latin typeface="+mj-lt"/>
                <a:hlinkClick r:id="rId13" tooltip="Việt Nam"/>
              </a:rPr>
              <a:t>Việt</a:t>
            </a:r>
            <a:r>
              <a:rPr lang="vi-VN" sz="2200" i="1" dirty="0">
                <a:latin typeface="+mj-lt"/>
              </a:rPr>
              <a:t> đó là nơi thắng địa, thực là chỗ tụ hội quan yếu của bốn phương, đúng là nơi thượng đô kinh sư mãi muôn đời.</a:t>
            </a:r>
            <a:endParaRPr lang="en-US" sz="2200" i="1" dirty="0">
              <a:latin typeface="+mj-lt"/>
            </a:endParaRPr>
          </a:p>
          <a:p>
            <a:pPr marL="0" lvl="1" algn="just" fontAlgn="base">
              <a:spcBef>
                <a:spcPct val="0"/>
              </a:spcBef>
              <a:spcAft>
                <a:spcPct val="0"/>
              </a:spcAft>
            </a:pPr>
            <a:r>
              <a:rPr lang="en-US" sz="2200" i="1" dirty="0">
                <a:latin typeface="+mj-lt"/>
              </a:rPr>
              <a:t>    </a:t>
            </a:r>
            <a:r>
              <a:rPr lang="vi-VN" sz="2200" i="1" dirty="0">
                <a:latin typeface="+mj-lt"/>
              </a:rPr>
              <a:t>Trẫm muốn </a:t>
            </a:r>
            <a:r>
              <a:rPr lang="en-US" sz="2200" i="1" dirty="0" err="1">
                <a:latin typeface="Times New Roman" pitchFamily="18" charset="0"/>
                <a:cs typeface="Times New Roman" pitchFamily="18" charset="0"/>
              </a:rPr>
              <a:t>dựa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thuận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lợi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của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đất</a:t>
            </a:r>
            <a:r>
              <a:rPr lang="vi-VN" sz="2200" i="1" dirty="0">
                <a:latin typeface="Times New Roman" pitchFamily="18" charset="0"/>
                <a:cs typeface="Times New Roman" pitchFamily="18" charset="0"/>
              </a:rPr>
              <a:t> </a:t>
            </a:r>
            <a:r>
              <a:rPr lang="vi-VN" sz="2200" i="1" dirty="0">
                <a:latin typeface="+mj-lt"/>
              </a:rPr>
              <a:t>ấy mà định </a:t>
            </a:r>
            <a:r>
              <a:rPr lang="en-US" sz="2200" i="1" dirty="0" err="1">
                <a:latin typeface="Times New Roman" pitchFamily="18" charset="0"/>
                <a:cs typeface="Times New Roman" pitchFamily="18" charset="0"/>
              </a:rPr>
              <a:t>chỗ</a:t>
            </a:r>
            <a:r>
              <a:rPr lang="vi-VN" sz="2200" i="1" dirty="0">
                <a:latin typeface="+mj-lt"/>
              </a:rPr>
              <a:t> ở, các khanh nghĩ thế nào?</a:t>
            </a:r>
            <a:endParaRPr lang="en-US" sz="2200" b="1" dirty="0">
              <a:solidFill>
                <a:srgbClr val="222222"/>
              </a:solidFill>
              <a:latin typeface="+mj-lt"/>
              <a:cs typeface="Times New Roman"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3707308" y="622448"/>
            <a:ext cx="434812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US" sz="3600" b="1" u="sng" noProof="0" dirty="0">
                <a:solidFill>
                  <a:srgbClr val="FF0000"/>
                </a:solidFill>
                <a:latin typeface="Times New Roman" pitchFamily="18" charset="0"/>
                <a:cs typeface="Times New Roman" pitchFamily="18" charset="0"/>
              </a:rPr>
              <a:t>1</a:t>
            </a:r>
            <a:r>
              <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Mục</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đích</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rời</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752" y="508647"/>
            <a:ext cx="883573" cy="830283"/>
          </a:xfrm>
          <a:prstGeom prst="rect">
            <a:avLst/>
          </a:prstGeom>
        </p:spPr>
      </p:pic>
      <p:sp>
        <p:nvSpPr>
          <p:cNvPr id="14" name="TextBox 13"/>
          <p:cNvSpPr txBox="1"/>
          <p:nvPr/>
        </p:nvSpPr>
        <p:spPr>
          <a:xfrm>
            <a:off x="1016000" y="2644739"/>
            <a:ext cx="10159999" cy="2031325"/>
          </a:xfrm>
          <a:prstGeom prst="rect">
            <a:avLst/>
          </a:prstGeom>
          <a:noFill/>
        </p:spPr>
        <p:txBody>
          <a:bodyPr wrap="square" rtlCol="0">
            <a:spAutoFit/>
          </a:bodyPr>
          <a:lstStyle/>
          <a:p>
            <a:r>
              <a:rPr lang="pt-BR" sz="2400" b="1" dirty="0">
                <a:latin typeface="Times New Roman" panose="02020603050405020304" pitchFamily="18" charset="0"/>
                <a:cs typeface="Times New Roman" panose="02020603050405020304" pitchFamily="18" charset="0"/>
              </a:rPr>
              <a:t>1. Mục đích của bài chiếu</a:t>
            </a:r>
            <a:r>
              <a:rPr lang="pt-BR" sz="2400"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Chiếu dời đô</a:t>
            </a:r>
            <a:r>
              <a:rPr lang="nl-NL" sz="2400" dirty="0">
                <a:latin typeface="Times New Roman" panose="02020603050405020304" pitchFamily="18" charset="0"/>
                <a:cs typeface="Times New Roman" panose="02020603050405020304" pitchFamily="18" charset="0"/>
              </a:rPr>
              <a:t> được viết trong hoàn cảnh đất nước thái bình, nhà Lí muốn dời kinh đô từ thành Hoa Lư nhỏ hẹp ra nơi Đại La rộng lớn, thuận tiện cho việc mở mang và củng cố, bảo vệ đất nước.</a:t>
            </a:r>
            <a:endParaRPr lang="en-US" sz="2400" dirty="0">
              <a:latin typeface="Times New Roman" panose="02020603050405020304" pitchFamily="18" charset="0"/>
              <a:cs typeface="Times New Roman" panose="02020603050405020304" pitchFamily="18" charset="0"/>
            </a:endParaRPr>
          </a:p>
          <a:p>
            <a:pPr algn="ctr"/>
            <a:endParaRPr lang="en-US" sz="30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2649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US" sz="3600" b="1" u="sng" dirty="0">
                <a:solidFill>
                  <a:srgbClr val="FF0000"/>
                </a:solidFill>
                <a:latin typeface="Times New Roman" pitchFamily="18" charset="0"/>
                <a:cs typeface="Times New Roman" pitchFamily="18" charset="0"/>
              </a:rPr>
              <a:t>2</a:t>
            </a:r>
            <a:r>
              <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Lí</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do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dời</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752" y="508647"/>
            <a:ext cx="883573" cy="830283"/>
          </a:xfrm>
          <a:prstGeom prst="rect">
            <a:avLst/>
          </a:prstGeom>
        </p:spPr>
      </p:pic>
      <p:pic>
        <p:nvPicPr>
          <p:cNvPr id="7" name="图片 8"/>
          <p:cNvPicPr>
            <a:picLocks noChangeAspect="1"/>
          </p:cNvPicPr>
          <p:nvPr/>
        </p:nvPicPr>
        <p:blipFill rotWithShape="1">
          <a:blip r:embed="rId4" cstate="print">
            <a:extLst>
              <a:ext uri="{28A0092B-C50C-407E-A947-70E740481C1C}">
                <a14:useLocalDpi xmlns:a14="http://schemas.microsoft.com/office/drawing/2010/main" val="0"/>
              </a:ext>
            </a:extLst>
          </a:blip>
          <a:srcRect l="34689" t="48703" r="49911" b="27640"/>
          <a:stretch>
            <a:fillRect/>
          </a:stretch>
        </p:blipFill>
        <p:spPr>
          <a:xfrm>
            <a:off x="916266" y="3201911"/>
            <a:ext cx="2379383" cy="3656089"/>
          </a:xfrm>
          <a:prstGeom prst="rect">
            <a:avLst/>
          </a:prstGeom>
        </p:spPr>
      </p:pic>
      <p:pic>
        <p:nvPicPr>
          <p:cNvPr id="9" name="图片 10"/>
          <p:cNvPicPr>
            <a:picLocks noChangeAspect="1"/>
          </p:cNvPicPr>
          <p:nvPr/>
        </p:nvPicPr>
        <p:blipFill>
          <a:blip r:embed="rId5"/>
          <a:stretch>
            <a:fillRect/>
          </a:stretch>
        </p:blipFill>
        <p:spPr>
          <a:xfrm>
            <a:off x="3962400" y="1962150"/>
            <a:ext cx="3753808" cy="2914650"/>
          </a:xfrm>
          <a:prstGeom prst="rect">
            <a:avLst/>
          </a:prstGeom>
        </p:spPr>
      </p:pic>
      <p:pic>
        <p:nvPicPr>
          <p:cNvPr id="12" name="图片 13"/>
          <p:cNvPicPr>
            <a:picLocks noChangeAspect="1"/>
          </p:cNvPicPr>
          <p:nvPr/>
        </p:nvPicPr>
        <p:blipFill>
          <a:blip r:embed="rId5"/>
          <a:stretch>
            <a:fillRect/>
          </a:stretch>
        </p:blipFill>
        <p:spPr>
          <a:xfrm>
            <a:off x="8305799" y="3203753"/>
            <a:ext cx="2777011" cy="2713319"/>
          </a:xfrm>
          <a:prstGeom prst="rect">
            <a:avLst/>
          </a:prstGeom>
        </p:spPr>
      </p:pic>
      <p:sp>
        <p:nvSpPr>
          <p:cNvPr id="14" name="TextBox 13"/>
          <p:cNvSpPr txBox="1"/>
          <p:nvPr/>
        </p:nvSpPr>
        <p:spPr>
          <a:xfrm>
            <a:off x="4514850" y="2396830"/>
            <a:ext cx="2628900" cy="1938992"/>
          </a:xfrm>
          <a:prstGeom prst="rect">
            <a:avLst/>
          </a:prstGeom>
          <a:noFill/>
        </p:spPr>
        <p:txBody>
          <a:bodyPr wrap="square" rtlCol="0">
            <a:spAutoFit/>
          </a:bodyPr>
          <a:lstStyle/>
          <a:p>
            <a:pPr algn="ctr"/>
            <a:r>
              <a:rPr lang="en-US" sz="3000" dirty="0" err="1">
                <a:latin typeface="Times New Roman" pitchFamily="18" charset="0"/>
                <a:cs typeface="Times New Roman" pitchFamily="18" charset="0"/>
              </a:rPr>
              <a:t>Đọc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đoạn</a:t>
            </a:r>
            <a:r>
              <a:rPr lang="en-US" sz="3000" dirty="0">
                <a:latin typeface="Times New Roman" pitchFamily="18" charset="0"/>
                <a:cs typeface="Times New Roman" pitchFamily="18" charset="0"/>
              </a:rPr>
              <a:t> 1 (</a:t>
            </a:r>
            <a:r>
              <a:rPr lang="en-US" sz="3000" dirty="0" err="1">
                <a:latin typeface="Times New Roman" pitchFamily="18" charset="0"/>
                <a:cs typeface="Times New Roman" pitchFamily="18" charset="0"/>
              </a:rPr>
              <a:t>sgk</a:t>
            </a:r>
            <a:r>
              <a:rPr lang="en-US" sz="3000" dirty="0">
                <a:latin typeface="Times New Roman" pitchFamily="18" charset="0"/>
                <a:cs typeface="Times New Roman" pitchFamily="18" charset="0"/>
              </a:rPr>
              <a:t> tr48)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Chú</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thích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sgk</a:t>
            </a:r>
            <a:r>
              <a:rPr lang="en-US" sz="3000" dirty="0">
                <a:latin typeface="Times New Roman" pitchFamily="18" charset="0"/>
                <a:cs typeface="Times New Roman" pitchFamily="18" charset="0"/>
              </a:rPr>
              <a:t> - tr50)</a:t>
            </a:r>
          </a:p>
        </p:txBody>
      </p:sp>
      <p:sp>
        <p:nvSpPr>
          <p:cNvPr id="15" name="TextBox 14"/>
          <p:cNvSpPr txBox="1"/>
          <p:nvPr/>
        </p:nvSpPr>
        <p:spPr>
          <a:xfrm>
            <a:off x="8610600" y="3749380"/>
            <a:ext cx="2076450" cy="1477328"/>
          </a:xfrm>
          <a:prstGeom prst="rect">
            <a:avLst/>
          </a:prstGeom>
          <a:noFill/>
        </p:spPr>
        <p:txBody>
          <a:bodyPr wrap="square" rtlCol="0">
            <a:spAutoFit/>
          </a:bodyPr>
          <a:lstStyle/>
          <a:p>
            <a:pPr algn="ctr"/>
            <a:r>
              <a:rPr lang="en-US" sz="3000" dirty="0" err="1">
                <a:latin typeface="Times New Roman" pitchFamily="18" charset="0"/>
                <a:cs typeface="Times New Roman" pitchFamily="18" charset="0"/>
              </a:rPr>
              <a:t>Trả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hỏi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sau</a:t>
            </a:r>
            <a:r>
              <a:rPr lang="en-US" sz="3000" dirty="0">
                <a:latin typeface="Times New Roman" pitchFamily="18" charset="0"/>
                <a:cs typeface="Times New Roman" pitchFamily="18" charset="0"/>
              </a:rPr>
              <a:t>:</a:t>
            </a:r>
          </a:p>
        </p:txBody>
      </p:sp>
    </p:spTree>
    <p:extLst>
      <p:ext uri="{BB962C8B-B14F-4D97-AF65-F5344CB8AC3E}">
        <p14:creationId xmlns:p14="http://schemas.microsoft.com/office/powerpoint/2010/main" val="25834657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par>
                                <p:cTn id="35" presetID="9"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par>
                                <p:cTn id="43" presetID="9"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3"/>
          <a:stretch>
            <a:fillRect/>
          </a:stretch>
        </p:blipFill>
        <p:spPr>
          <a:xfrm rot="16200000">
            <a:off x="2668980" y="-2668981"/>
            <a:ext cx="6858000" cy="12195959"/>
          </a:xfrm>
          <a:prstGeom prst="rect">
            <a:avLst/>
          </a:prstGeom>
        </p:spPr>
      </p:pic>
      <p:sp>
        <p:nvSpPr>
          <p:cNvPr id="8" name="Rounded Rectangle 7"/>
          <p:cNvSpPr/>
          <p:nvPr/>
        </p:nvSpPr>
        <p:spPr>
          <a:xfrm>
            <a:off x="1352551" y="552450"/>
            <a:ext cx="9105899" cy="1169479"/>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Lý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Uẩn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lấy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dẫn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quan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việc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lịch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sử</a:t>
            </a:r>
            <a:r>
              <a:rPr lang="en-US" sz="3000" dirty="0">
                <a:latin typeface="Times New Roman" pitchFamily="18" charset="0"/>
                <a:cs typeface="Times New Roman" pitchFamily="18" charset="0"/>
              </a:rPr>
              <a:t>?</a:t>
            </a:r>
          </a:p>
        </p:txBody>
      </p:sp>
      <p:sp>
        <p:nvSpPr>
          <p:cNvPr id="9" name="半闭框 6"/>
          <p:cNvSpPr/>
          <p:nvPr/>
        </p:nvSpPr>
        <p:spPr>
          <a:xfrm rot="13539799">
            <a:off x="5651183" y="1639598"/>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Rounded Rectangle 12"/>
          <p:cNvSpPr/>
          <p:nvPr/>
        </p:nvSpPr>
        <p:spPr>
          <a:xfrm>
            <a:off x="1924050" y="2439394"/>
            <a:ext cx="7791450" cy="64324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Kết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gì</a:t>
            </a:r>
            <a:r>
              <a:rPr lang="en-US" sz="3000" dirty="0">
                <a:latin typeface="Times New Roman" pitchFamily="18" charset="0"/>
                <a:cs typeface="Times New Roman" pitchFamily="18" charset="0"/>
              </a:rPr>
              <a:t>?</a:t>
            </a:r>
          </a:p>
        </p:txBody>
      </p:sp>
      <p:sp>
        <p:nvSpPr>
          <p:cNvPr id="14" name="半闭框 6"/>
          <p:cNvSpPr/>
          <p:nvPr/>
        </p:nvSpPr>
        <p:spPr>
          <a:xfrm rot="13539799">
            <a:off x="5661080" y="3062408"/>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Rounded Rectangle 14"/>
          <p:cNvSpPr/>
          <p:nvPr/>
        </p:nvSpPr>
        <p:spPr>
          <a:xfrm>
            <a:off x="2647950" y="3909699"/>
            <a:ext cx="6457949" cy="64324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Cách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lập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luận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gì</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sắc</a:t>
            </a:r>
            <a:r>
              <a:rPr lang="en-US" sz="3000" dirty="0">
                <a:latin typeface="Times New Roman" pitchFamily="18" charset="0"/>
                <a:cs typeface="Times New Roman" pitchFamily="18" charset="0"/>
              </a:rPr>
              <a:t>?</a:t>
            </a:r>
          </a:p>
        </p:txBody>
      </p:sp>
      <p:sp>
        <p:nvSpPr>
          <p:cNvPr id="16" name="半闭框 6"/>
          <p:cNvSpPr/>
          <p:nvPr/>
        </p:nvSpPr>
        <p:spPr>
          <a:xfrm rot="13539799">
            <a:off x="5647228" y="4447113"/>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Rounded Rectangle 16"/>
          <p:cNvSpPr/>
          <p:nvPr/>
        </p:nvSpPr>
        <p:spPr>
          <a:xfrm>
            <a:off x="3333750" y="5251598"/>
            <a:ext cx="5162550" cy="99680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Vì</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dẫn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việc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a:t>
            </a:r>
            <a:r>
              <a:rPr lang="en-US" sz="3000" dirty="0">
                <a:latin typeface="Times New Roman" pitchFamily="18" charset="0"/>
                <a:cs typeface="Times New Roman" pitchFamily="18" charset="0"/>
              </a:rPr>
              <a:t>?</a:t>
            </a:r>
          </a:p>
        </p:txBody>
      </p:sp>
      <p:pic>
        <p:nvPicPr>
          <p:cNvPr id="21" name="Đồng hồ đếm ngược 5 phút - 5 Minutes.mp4">
            <a:hlinkClick r:id="" action="ppaction://media"/>
          </p:cNvPr>
          <p:cNvPicPr>
            <a:picLocks noRot="1" noChangeAspect="1"/>
          </p:cNvPicPr>
          <p:nvPr>
            <a:videoFile r:link="rId1"/>
          </p:nvPr>
        </p:nvPicPr>
        <p:blipFill>
          <a:blip r:embed="rId4"/>
          <a:stretch>
            <a:fillRect/>
          </a:stretch>
        </p:blipFill>
        <p:spPr>
          <a:xfrm>
            <a:off x="9829800" y="4991100"/>
            <a:ext cx="1828800" cy="1371600"/>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Horizontal)">
                                      <p:cBhvr>
                                        <p:cTn id="12" dur="500"/>
                                        <p:tgtEl>
                                          <p:spTgt spid="8"/>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Horizontal)">
                                      <p:cBhvr>
                                        <p:cTn id="20" dur="500"/>
                                        <p:tgtEl>
                                          <p:spTgt spid="13"/>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amond(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amond(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Horizont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1"/>
                                        </p:tgtEl>
                                      </p:cBhvr>
                                    </p:cmd>
                                  </p:childTnLst>
                                </p:cTn>
                              </p:par>
                            </p:childTnLst>
                          </p:cTn>
                        </p:par>
                      </p:childTnLst>
                    </p:cTn>
                  </p:par>
                </p:childTnLst>
              </p:cTn>
              <p:nextCondLst>
                <p:cond evt="onClick" delay="0">
                  <p:tgtEl>
                    <p:spTgt spid="21"/>
                  </p:tgtEl>
                </p:cond>
              </p:nextCondLst>
            </p:seq>
            <p:video>
              <p:cMediaNode>
                <p:cTn id="42" fill="hold" display="0">
                  <p:stCondLst>
                    <p:cond delay="indefinite"/>
                  </p:stCondLst>
                  <p:endCondLst>
                    <p:cond evt="onNext" delay="0">
                      <p:tgtEl>
                        <p:sldTgt/>
                      </p:tgtEl>
                    </p:cond>
                    <p:cond evt="onPrev" delay="0">
                      <p:tgtEl>
                        <p:sldTgt/>
                      </p:tgtEl>
                    </p:cond>
                  </p:endCondLst>
                </p:cTn>
                <p:tgtEl>
                  <p:spTgt spid="21"/>
                </p:tgtEl>
              </p:cMediaNode>
            </p:video>
          </p:childTnLst>
        </p:cTn>
      </p:par>
    </p:tnLst>
    <p:bldLst>
      <p:bldP spid="8" grpId="0" animBg="1"/>
      <p:bldP spid="9"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3441509" y="408397"/>
            <a:ext cx="4708481" cy="5802370"/>
          </a:xfrm>
          <a:prstGeom prst="rect">
            <a:avLst/>
          </a:prstGeom>
        </p:spPr>
      </p:pic>
      <p:sp>
        <p:nvSpPr>
          <p:cNvPr id="3" name="Rectangle 2"/>
          <p:cNvSpPr/>
          <p:nvPr/>
        </p:nvSpPr>
        <p:spPr>
          <a:xfrm>
            <a:off x="3144165" y="2432419"/>
            <a:ext cx="5303168" cy="1754326"/>
          </a:xfrm>
          <a:prstGeom prst="rect">
            <a:avLst/>
          </a:prstGeom>
          <a:noFill/>
        </p:spPr>
        <p:txBody>
          <a:bodyPr wrap="square" lIns="91440" tIns="45720" rIns="91440" bIns="45720">
            <a:spAutoFit/>
          </a:bodyPr>
          <a:lstStyle/>
          <a:p>
            <a:pPr marL="1028700" indent="-1028700" algn="ctr">
              <a:buAutoNum type="romanUcPeriod"/>
            </a:pPr>
            <a:r>
              <a:rPr lang="vi-VN" sz="5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Tìm Hiểu </a:t>
            </a:r>
            <a:r>
              <a:rPr lang="vi-VN"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chung</a:t>
            </a:r>
            <a:endParaRPr lang="vi-VN" sz="5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6003633" y="3244334"/>
            <a:ext cx="184730" cy="369332"/>
          </a:xfrm>
          <a:prstGeom prst="rect">
            <a:avLst/>
          </a:prstGeom>
        </p:spPr>
        <p:txBody>
          <a:bodyPr wrap="none">
            <a:spAutoFit/>
          </a:bodyPr>
          <a:lstStyle/>
          <a:p>
            <a:pPr algn="ctr">
              <a:buClr>
                <a:srgbClr val="000000"/>
              </a:buClr>
              <a:defRPr/>
            </a:pPr>
            <a:endParaRPr lang="en-US" altLang="zh-CN" b="1" dirty="0">
              <a:solidFill>
                <a:srgbClr val="E56583"/>
              </a:solidFill>
              <a:latin typeface="#9Slide05 SVNMercury Script" charset="0"/>
              <a:cs typeface="#9Slide03 Arima Madurai Black" panose="00000A00000000000000" pitchFamily="2" charset="0"/>
            </a:endParaRPr>
          </a:p>
        </p:txBody>
      </p:sp>
    </p:spTree>
    <p:extLst>
      <p:ext uri="{BB962C8B-B14F-4D97-AF65-F5344CB8AC3E}">
        <p14:creationId xmlns:p14="http://schemas.microsoft.com/office/powerpoint/2010/main" val="398942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8" name="Picture 7" descr="—Pngtree—ancient scrolls fig._1909872.png"/>
          <p:cNvPicPr>
            <a:picLocks noChangeAspect="1"/>
          </p:cNvPicPr>
          <p:nvPr/>
        </p:nvPicPr>
        <p:blipFill>
          <a:blip r:embed="rId3"/>
          <a:srcRect l="8333" t="26055" r="6277" b="25568"/>
          <a:stretch>
            <a:fillRect/>
          </a:stretch>
        </p:blipFill>
        <p:spPr>
          <a:xfrm>
            <a:off x="1092525" y="762001"/>
            <a:ext cx="9904020" cy="5538838"/>
          </a:xfrm>
          <a:prstGeom prst="rect">
            <a:avLst/>
          </a:prstGeom>
        </p:spPr>
      </p:pic>
      <p:sp>
        <p:nvSpPr>
          <p:cNvPr id="9" name="TextBox 8"/>
          <p:cNvSpPr txBox="1"/>
          <p:nvPr/>
        </p:nvSpPr>
        <p:spPr>
          <a:xfrm>
            <a:off x="2213509" y="1555672"/>
            <a:ext cx="7659585" cy="4031873"/>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XVII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XI TCN.</a:t>
            </a:r>
          </a:p>
          <a:p>
            <a:pPr algn="just"/>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Chu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XI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256, TCN.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US" sz="3600" b="1" u="sng" dirty="0">
                <a:solidFill>
                  <a:srgbClr val="FF0000"/>
                </a:solidFill>
                <a:latin typeface="Times New Roman" pitchFamily="18" charset="0"/>
                <a:cs typeface="Times New Roman" pitchFamily="18" charset="0"/>
              </a:rPr>
              <a:t>2</a:t>
            </a:r>
            <a:r>
              <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Lí</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do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dời</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752" y="508647"/>
            <a:ext cx="883573" cy="830283"/>
          </a:xfrm>
          <a:prstGeom prst="rect">
            <a:avLst/>
          </a:prstGeom>
        </p:spPr>
      </p:pic>
      <p:sp>
        <p:nvSpPr>
          <p:cNvPr id="7" name="Rectangle 6"/>
          <p:cNvSpPr>
            <a:spLocks noChangeArrowheads="1"/>
          </p:cNvSpPr>
          <p:nvPr/>
        </p:nvSpPr>
        <p:spPr bwMode="auto">
          <a:xfrm>
            <a:off x="862941" y="1741714"/>
            <a:ext cx="5588000" cy="523220"/>
          </a:xfrm>
          <a:prstGeom prst="rect">
            <a:avLst/>
          </a:prstGeom>
          <a:noFill/>
          <a:ln w="9525">
            <a:noFill/>
            <a:miter lim="800000"/>
            <a:headEnd/>
            <a:tailEnd/>
          </a:ln>
        </p:spPr>
        <p:txBody>
          <a:bodyPr>
            <a:spAutoFit/>
          </a:bodyPr>
          <a:lstStyle/>
          <a:p>
            <a:pPr eaLnBrk="1" hangingPunct="1"/>
            <a:r>
              <a:rPr lang="en-US" altLang="en-US" sz="2800" b="1" i="1" dirty="0">
                <a:solidFill>
                  <a:srgbClr val="0070C0"/>
                </a:solidFill>
                <a:latin typeface="Times New Roman" pitchFamily="18" charset="0"/>
              </a:rPr>
              <a:t>a. </a:t>
            </a:r>
            <a:r>
              <a:rPr lang="en-US" altLang="en-US" sz="2800" b="1" i="1" dirty="0" err="1">
                <a:solidFill>
                  <a:srgbClr val="0070C0"/>
                </a:solidFill>
                <a:latin typeface="Times New Roman" pitchFamily="18" charset="0"/>
              </a:rPr>
              <a:t>Lịch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sử</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Trung</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Quốc</a:t>
            </a:r>
            <a:r>
              <a:rPr lang="en-US" altLang="en-US" sz="2800" b="1" i="1" dirty="0">
                <a:solidFill>
                  <a:srgbClr val="0070C0"/>
                </a:solidFill>
                <a:latin typeface="Times New Roman" pitchFamily="18" charset="0"/>
              </a:rPr>
              <a:t> :</a:t>
            </a:r>
          </a:p>
        </p:txBody>
      </p:sp>
      <p:sp>
        <p:nvSpPr>
          <p:cNvPr id="8" name="Rectangle 8"/>
          <p:cNvSpPr>
            <a:spLocks noChangeArrowheads="1"/>
          </p:cNvSpPr>
          <p:nvPr/>
        </p:nvSpPr>
        <p:spPr bwMode="auto">
          <a:xfrm>
            <a:off x="1274618" y="2550226"/>
            <a:ext cx="5181600" cy="838200"/>
          </a:xfrm>
          <a:prstGeom prst="rect">
            <a:avLst/>
          </a:prstGeom>
          <a:noFill/>
          <a:ln w="9525">
            <a:noFill/>
            <a:miter lim="800000"/>
            <a:headEnd/>
            <a:tailEnd/>
          </a:ln>
        </p:spPr>
        <p:txBody>
          <a:bodyPr wrap="none" anchor="ctr"/>
          <a:lstStyle/>
          <a:p>
            <a:pPr algn="dist" eaLnBrk="1" hangingPunct="1">
              <a:lnSpc>
                <a:spcPct val="150000"/>
              </a:lnSpc>
              <a:buFontTx/>
              <a:buChar char="-"/>
            </a:pPr>
            <a:r>
              <a:rPr lang="en-US" altLang="en-US" sz="2800" dirty="0">
                <a:latin typeface="Times New Roman" pitchFamily="18" charset="0"/>
              </a:rPr>
              <a:t> </a:t>
            </a:r>
            <a:r>
              <a:rPr lang="en-US" altLang="en-US" sz="2800" dirty="0" err="1">
                <a:latin typeface="Times New Roman" pitchFamily="18" charset="0"/>
              </a:rPr>
              <a:t>Nhà</a:t>
            </a:r>
            <a:r>
              <a:rPr lang="en-US" altLang="en-US" sz="2800" dirty="0">
                <a:latin typeface="Times New Roman" pitchFamily="18" charset="0"/>
              </a:rPr>
              <a:t> </a:t>
            </a:r>
            <a:r>
              <a:rPr lang="en-US" altLang="en-US" sz="2800" dirty="0" err="1">
                <a:latin typeface="Times New Roman" pitchFamily="18" charset="0"/>
              </a:rPr>
              <a:t>Thương</a:t>
            </a:r>
            <a:r>
              <a:rPr lang="en-US" altLang="en-US" sz="2800" dirty="0">
                <a:latin typeface="Times New Roman" pitchFamily="18" charset="0"/>
              </a:rPr>
              <a:t> : </a:t>
            </a:r>
            <a:r>
              <a:rPr lang="en-US" altLang="en-US" sz="2800" dirty="0" err="1">
                <a:latin typeface="Times New Roman" pitchFamily="18" charset="0"/>
              </a:rPr>
              <a:t>năm</a:t>
            </a:r>
            <a:r>
              <a:rPr lang="en-US" altLang="en-US" sz="2800" dirty="0">
                <a:latin typeface="Times New Roman" pitchFamily="18" charset="0"/>
              </a:rPr>
              <a:t> </a:t>
            </a:r>
            <a:r>
              <a:rPr lang="en-US" altLang="en-US" sz="2800" dirty="0" err="1">
                <a:latin typeface="Times New Roman" pitchFamily="18" charset="0"/>
              </a:rPr>
              <a:t>lần</a:t>
            </a:r>
            <a:r>
              <a:rPr lang="en-US" altLang="en-US" sz="2800" dirty="0">
                <a:latin typeface="Times New Roman" pitchFamily="18" charset="0"/>
              </a:rPr>
              <a:t> </a:t>
            </a:r>
            <a:r>
              <a:rPr lang="en-US" altLang="en-US" sz="2800" dirty="0" err="1">
                <a:latin typeface="Times New Roman" pitchFamily="18" charset="0"/>
              </a:rPr>
              <a:t>dời</a:t>
            </a:r>
            <a:r>
              <a:rPr lang="en-US" altLang="en-US" sz="2800" dirty="0">
                <a:latin typeface="Times New Roman" pitchFamily="18" charset="0"/>
              </a:rPr>
              <a:t> </a:t>
            </a:r>
            <a:r>
              <a:rPr lang="en-US" altLang="en-US" sz="2800" dirty="0" err="1">
                <a:latin typeface="Times New Roman" pitchFamily="18" charset="0"/>
              </a:rPr>
              <a:t>đô</a:t>
            </a:r>
            <a:r>
              <a:rPr lang="en-US" altLang="en-US" sz="2800" dirty="0">
                <a:latin typeface="Times New Roman" pitchFamily="18" charset="0"/>
              </a:rPr>
              <a:t>.</a:t>
            </a:r>
          </a:p>
          <a:p>
            <a:pPr algn="dist" eaLnBrk="1" hangingPunct="1">
              <a:lnSpc>
                <a:spcPct val="150000"/>
              </a:lnSpc>
              <a:buFontTx/>
              <a:buChar char="-"/>
            </a:pPr>
            <a:r>
              <a:rPr lang="en-US" altLang="en-US" sz="2800" dirty="0">
                <a:latin typeface="Times New Roman" pitchFamily="18" charset="0"/>
              </a:rPr>
              <a:t> </a:t>
            </a:r>
            <a:r>
              <a:rPr lang="en-US" altLang="en-US" sz="2800" dirty="0" err="1">
                <a:latin typeface="Times New Roman" pitchFamily="18" charset="0"/>
              </a:rPr>
              <a:t>Nhà</a:t>
            </a:r>
            <a:r>
              <a:rPr lang="en-US" altLang="en-US" sz="2800" dirty="0">
                <a:latin typeface="Times New Roman" pitchFamily="18" charset="0"/>
              </a:rPr>
              <a:t> Chu : </a:t>
            </a:r>
            <a:r>
              <a:rPr lang="en-US" altLang="en-US" sz="2800" dirty="0" err="1">
                <a:latin typeface="Times New Roman" pitchFamily="18" charset="0"/>
              </a:rPr>
              <a:t>ba</a:t>
            </a:r>
            <a:r>
              <a:rPr lang="en-US" altLang="en-US" sz="2800" dirty="0">
                <a:latin typeface="Times New Roman" pitchFamily="18" charset="0"/>
              </a:rPr>
              <a:t> </a:t>
            </a:r>
            <a:r>
              <a:rPr lang="en-US" altLang="en-US" sz="2800" dirty="0" err="1">
                <a:latin typeface="Times New Roman" pitchFamily="18" charset="0"/>
              </a:rPr>
              <a:t>lần</a:t>
            </a:r>
            <a:r>
              <a:rPr lang="en-US" altLang="en-US" sz="2800" dirty="0">
                <a:latin typeface="Times New Roman" pitchFamily="18" charset="0"/>
              </a:rPr>
              <a:t> </a:t>
            </a:r>
            <a:r>
              <a:rPr lang="en-US" altLang="en-US" sz="2800" dirty="0" err="1">
                <a:latin typeface="Times New Roman" pitchFamily="18" charset="0"/>
              </a:rPr>
              <a:t>dời</a:t>
            </a:r>
            <a:r>
              <a:rPr lang="en-US" altLang="en-US" sz="2800" dirty="0">
                <a:latin typeface="Times New Roman" pitchFamily="18" charset="0"/>
              </a:rPr>
              <a:t> </a:t>
            </a:r>
            <a:r>
              <a:rPr lang="en-US" altLang="en-US" sz="2800" dirty="0" err="1">
                <a:latin typeface="Times New Roman" pitchFamily="18" charset="0"/>
              </a:rPr>
              <a:t>đô</a:t>
            </a:r>
            <a:r>
              <a:rPr lang="en-US" altLang="en-US" sz="2800" dirty="0">
                <a:latin typeface="Times New Roman" pitchFamily="18" charset="0"/>
              </a:rPr>
              <a:t>.</a:t>
            </a:r>
          </a:p>
        </p:txBody>
      </p:sp>
      <p:sp>
        <p:nvSpPr>
          <p:cNvPr id="9" name="Rectangle 11"/>
          <p:cNvSpPr>
            <a:spLocks noChangeArrowheads="1"/>
          </p:cNvSpPr>
          <p:nvPr/>
        </p:nvSpPr>
        <p:spPr bwMode="auto">
          <a:xfrm>
            <a:off x="7612082" y="2925292"/>
            <a:ext cx="3206338" cy="1242950"/>
          </a:xfrm>
          <a:prstGeom prst="rect">
            <a:avLst/>
          </a:prstGeom>
          <a:noFill/>
          <a:ln w="9525">
            <a:noFill/>
            <a:miter lim="800000"/>
            <a:headEnd/>
            <a:tailEnd/>
          </a:ln>
        </p:spPr>
        <p:txBody>
          <a:bodyPr wrap="none" anchor="ctr"/>
          <a:lstStyle/>
          <a:p>
            <a:pPr algn="ctr" eaLnBrk="1" hangingPunct="1"/>
            <a:r>
              <a:rPr lang="en-US" altLang="en-US" sz="2800" dirty="0">
                <a:latin typeface="Times New Roman" pitchFamily="18" charset="0"/>
                <a:sym typeface="Wingdings" pitchFamily="2" charset="2"/>
              </a:rPr>
              <a:t> </a:t>
            </a:r>
            <a:r>
              <a:rPr lang="en-US" altLang="en-US" sz="2800" dirty="0" err="1">
                <a:latin typeface="Times New Roman" pitchFamily="18" charset="0"/>
              </a:rPr>
              <a:t>Vận</a:t>
            </a:r>
            <a:r>
              <a:rPr lang="en-US" altLang="en-US" sz="2800" dirty="0">
                <a:latin typeface="Times New Roman" pitchFamily="18" charset="0"/>
              </a:rPr>
              <a:t> </a:t>
            </a:r>
            <a:r>
              <a:rPr lang="en-US" altLang="en-US" sz="2800" dirty="0" err="1">
                <a:latin typeface="Times New Roman" pitchFamily="18" charset="0"/>
              </a:rPr>
              <a:t>nước</a:t>
            </a:r>
            <a:r>
              <a:rPr lang="en-US" altLang="en-US" sz="2800" dirty="0">
                <a:latin typeface="Times New Roman" pitchFamily="18" charset="0"/>
              </a:rPr>
              <a:t> </a:t>
            </a:r>
            <a:r>
              <a:rPr lang="en-US" altLang="en-US" sz="2800" dirty="0" err="1">
                <a:latin typeface="Times New Roman" pitchFamily="18" charset="0"/>
              </a:rPr>
              <a:t>lâu</a:t>
            </a:r>
            <a:r>
              <a:rPr lang="en-US" altLang="en-US" sz="2800" dirty="0">
                <a:latin typeface="Times New Roman" pitchFamily="18" charset="0"/>
              </a:rPr>
              <a:t> </a:t>
            </a:r>
            <a:r>
              <a:rPr lang="en-US" altLang="en-US" sz="2800" dirty="0" err="1">
                <a:latin typeface="Times New Roman" pitchFamily="18" charset="0"/>
              </a:rPr>
              <a:t>dài</a:t>
            </a:r>
            <a:r>
              <a:rPr lang="en-US" altLang="en-US" sz="2800" dirty="0">
                <a:latin typeface="Times New Roman" pitchFamily="18" charset="0"/>
              </a:rPr>
              <a:t>, </a:t>
            </a:r>
          </a:p>
          <a:p>
            <a:pPr algn="ctr" eaLnBrk="1" hangingPunct="1"/>
            <a:r>
              <a:rPr lang="en-US" altLang="en-US" sz="2800" dirty="0" err="1">
                <a:latin typeface="Times New Roman" pitchFamily="18" charset="0"/>
              </a:rPr>
              <a:t>phong</a:t>
            </a:r>
            <a:r>
              <a:rPr lang="en-US" altLang="en-US" sz="2800" dirty="0">
                <a:latin typeface="Times New Roman" pitchFamily="18" charset="0"/>
              </a:rPr>
              <a:t> </a:t>
            </a:r>
            <a:r>
              <a:rPr lang="en-US" altLang="en-US" sz="2800" dirty="0" err="1">
                <a:latin typeface="Times New Roman" pitchFamily="18" charset="0"/>
              </a:rPr>
              <a:t>tục</a:t>
            </a:r>
            <a:r>
              <a:rPr lang="en-US" altLang="en-US" sz="2800" dirty="0">
                <a:latin typeface="Times New Roman" pitchFamily="18" charset="0"/>
              </a:rPr>
              <a:t> </a:t>
            </a:r>
            <a:r>
              <a:rPr lang="en-US" altLang="en-US" sz="2800" dirty="0" err="1">
                <a:latin typeface="Times New Roman" pitchFamily="18" charset="0"/>
              </a:rPr>
              <a:t>phồn</a:t>
            </a:r>
            <a:r>
              <a:rPr lang="en-US" altLang="en-US" sz="2800" dirty="0">
                <a:latin typeface="Times New Roman" pitchFamily="18" charset="0"/>
              </a:rPr>
              <a:t> </a:t>
            </a:r>
            <a:r>
              <a:rPr lang="en-US" altLang="en-US" sz="2800" dirty="0" err="1">
                <a:latin typeface="Times New Roman" pitchFamily="18" charset="0"/>
              </a:rPr>
              <a:t>thịnh</a:t>
            </a:r>
            <a:r>
              <a:rPr lang="en-US" altLang="en-US" sz="2800" dirty="0">
                <a:latin typeface="Times New Roman" pitchFamily="18" charset="0"/>
              </a:rPr>
              <a:t>.</a:t>
            </a:r>
          </a:p>
        </p:txBody>
      </p:sp>
      <p:sp>
        <p:nvSpPr>
          <p:cNvPr id="10" name="Right Brace 9"/>
          <p:cNvSpPr/>
          <p:nvPr/>
        </p:nvSpPr>
        <p:spPr>
          <a:xfrm>
            <a:off x="6816437" y="2363188"/>
            <a:ext cx="368135" cy="237506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1"/>
          <p:cNvSpPr>
            <a:spLocks noChangeArrowheads="1"/>
          </p:cNvSpPr>
          <p:nvPr/>
        </p:nvSpPr>
        <p:spPr bwMode="auto">
          <a:xfrm>
            <a:off x="1295070" y="3740728"/>
            <a:ext cx="4927600" cy="914400"/>
          </a:xfrm>
          <a:prstGeom prst="rect">
            <a:avLst/>
          </a:prstGeom>
          <a:noFill/>
          <a:ln w="9525">
            <a:noFill/>
            <a:miter lim="800000"/>
            <a:headEnd/>
            <a:tailEnd/>
          </a:ln>
        </p:spPr>
        <p:txBody>
          <a:bodyPr wrap="none" anchor="ctr"/>
          <a:lstStyle/>
          <a:p>
            <a:pPr algn="dist" eaLnBrk="1" hangingPunct="1">
              <a:buFontTx/>
              <a:buChar char="-"/>
            </a:pPr>
            <a:r>
              <a:rPr lang="en-US" altLang="en-US" sz="2800" dirty="0">
                <a:latin typeface="Times New Roman" pitchFamily="18" charset="0"/>
              </a:rPr>
              <a:t> </a:t>
            </a:r>
            <a:r>
              <a:rPr lang="en-US" altLang="en-US" sz="2800" dirty="0" err="1">
                <a:latin typeface="Times New Roman" pitchFamily="18" charset="0"/>
              </a:rPr>
              <a:t>Lí</a:t>
            </a:r>
            <a:r>
              <a:rPr lang="en-US" altLang="en-US" sz="2800" dirty="0">
                <a:latin typeface="Times New Roman" pitchFamily="18" charset="0"/>
              </a:rPr>
              <a:t> do </a:t>
            </a:r>
            <a:r>
              <a:rPr lang="en-US" altLang="en-US" sz="2800" dirty="0" err="1">
                <a:latin typeface="Times New Roman" pitchFamily="18" charset="0"/>
              </a:rPr>
              <a:t>dời</a:t>
            </a:r>
            <a:r>
              <a:rPr lang="en-US" altLang="en-US" sz="2800" dirty="0">
                <a:latin typeface="Times New Roman" pitchFamily="18" charset="0"/>
              </a:rPr>
              <a:t> </a:t>
            </a:r>
            <a:r>
              <a:rPr lang="en-US" altLang="en-US" sz="2800" dirty="0" err="1">
                <a:latin typeface="Times New Roman" pitchFamily="18" charset="0"/>
              </a:rPr>
              <a:t>đô</a:t>
            </a:r>
            <a:r>
              <a:rPr lang="en-US" altLang="en-US" sz="2800" dirty="0">
                <a:latin typeface="Times New Roman" pitchFamily="18" charset="0"/>
              </a:rPr>
              <a:t>: </a:t>
            </a:r>
            <a:r>
              <a:rPr lang="en-US" altLang="en-US" sz="2800" dirty="0" err="1">
                <a:latin typeface="Times New Roman" pitchFamily="18" charset="0"/>
              </a:rPr>
              <a:t>Mưu</a:t>
            </a:r>
            <a:r>
              <a:rPr lang="en-US" altLang="en-US" sz="2800" dirty="0">
                <a:latin typeface="Times New Roman" pitchFamily="18" charset="0"/>
              </a:rPr>
              <a:t>  </a:t>
            </a:r>
            <a:r>
              <a:rPr lang="en-US" altLang="en-US" sz="2800" dirty="0" err="1">
                <a:latin typeface="Times New Roman" pitchFamily="18" charset="0"/>
              </a:rPr>
              <a:t>toan</a:t>
            </a:r>
            <a:r>
              <a:rPr lang="en-US" altLang="en-US" sz="2800" dirty="0">
                <a:latin typeface="Times New Roman" pitchFamily="18" charset="0"/>
              </a:rPr>
              <a:t>  </a:t>
            </a:r>
            <a:r>
              <a:rPr lang="en-US" altLang="en-US" sz="2800" dirty="0" err="1">
                <a:latin typeface="Times New Roman" pitchFamily="18" charset="0"/>
              </a:rPr>
              <a:t>việc</a:t>
            </a:r>
            <a:r>
              <a:rPr lang="en-US" altLang="en-US" sz="2800" dirty="0">
                <a:latin typeface="Times New Roman" pitchFamily="18" charset="0"/>
              </a:rPr>
              <a:t> </a:t>
            </a:r>
            <a:r>
              <a:rPr lang="en-US" altLang="en-US" sz="2800" dirty="0" err="1">
                <a:latin typeface="Times New Roman" pitchFamily="18" charset="0"/>
              </a:rPr>
              <a:t>lớn</a:t>
            </a:r>
            <a:r>
              <a:rPr lang="en-US" altLang="en-US" sz="2800" dirty="0">
                <a:latin typeface="Times New Roman" pitchFamily="18" charset="0"/>
              </a:rPr>
              <a:t>, </a:t>
            </a:r>
          </a:p>
          <a:p>
            <a:pPr algn="dist" eaLnBrk="1" hangingPunct="1"/>
            <a:r>
              <a:rPr lang="en-US" altLang="en-US" sz="2800" dirty="0" err="1">
                <a:latin typeface="Times New Roman" pitchFamily="18" charset="0"/>
              </a:rPr>
              <a:t>tính</a:t>
            </a:r>
            <a:r>
              <a:rPr lang="en-US" altLang="en-US" sz="2800" dirty="0">
                <a:latin typeface="Times New Roman" pitchFamily="18" charset="0"/>
              </a:rPr>
              <a:t> </a:t>
            </a:r>
            <a:r>
              <a:rPr lang="en-US" altLang="en-US" sz="2800" dirty="0" err="1">
                <a:latin typeface="Times New Roman" pitchFamily="18" charset="0"/>
              </a:rPr>
              <a:t>kế</a:t>
            </a:r>
            <a:r>
              <a:rPr lang="en-US" altLang="en-US" sz="2800" dirty="0">
                <a:latin typeface="Times New Roman" pitchFamily="18" charset="0"/>
              </a:rPr>
              <a:t> </a:t>
            </a:r>
            <a:r>
              <a:rPr lang="en-US" altLang="en-US" sz="2800" dirty="0" err="1">
                <a:latin typeface="Times New Roman" pitchFamily="18" charset="0"/>
              </a:rPr>
              <a:t>muôn</a:t>
            </a:r>
            <a:r>
              <a:rPr lang="en-US" altLang="en-US" sz="2800" dirty="0">
                <a:latin typeface="Times New Roman" pitchFamily="18" charset="0"/>
              </a:rPr>
              <a:t> </a:t>
            </a:r>
            <a:r>
              <a:rPr lang="en-US" altLang="en-US" sz="2800" dirty="0" err="1">
                <a:latin typeface="Times New Roman" pitchFamily="18" charset="0"/>
              </a:rPr>
              <a:t>đời</a:t>
            </a:r>
            <a:r>
              <a:rPr lang="en-US" altLang="en-US" sz="2800" dirty="0">
                <a:latin typeface="Times New Roman" pitchFamily="18" charset="0"/>
              </a:rPr>
              <a:t> </a:t>
            </a:r>
            <a:r>
              <a:rPr lang="en-US" altLang="en-US" sz="2800" dirty="0" err="1">
                <a:latin typeface="Times New Roman" pitchFamily="18" charset="0"/>
              </a:rPr>
              <a:t>cho</a:t>
            </a:r>
            <a:r>
              <a:rPr lang="en-US" altLang="en-US" sz="2800" dirty="0">
                <a:latin typeface="Times New Roman" pitchFamily="18" charset="0"/>
              </a:rPr>
              <a:t> con </a:t>
            </a:r>
            <a:r>
              <a:rPr lang="en-US" altLang="en-US" sz="2800" dirty="0" err="1">
                <a:latin typeface="Times New Roman" pitchFamily="18" charset="0"/>
              </a:rPr>
              <a:t>cháu</a:t>
            </a:r>
            <a:r>
              <a:rPr lang="en-US" altLang="en-US" sz="2800" dirty="0">
                <a:latin typeface="Times New Roman" pitchFamily="18" charset="0"/>
              </a:rPr>
              <a:t>.</a:t>
            </a:r>
          </a:p>
        </p:txBody>
      </p:sp>
      <p:sp>
        <p:nvSpPr>
          <p:cNvPr id="12" name="Rectangle 11"/>
          <p:cNvSpPr>
            <a:spLocks noChangeArrowheads="1"/>
          </p:cNvSpPr>
          <p:nvPr/>
        </p:nvSpPr>
        <p:spPr bwMode="auto">
          <a:xfrm>
            <a:off x="2825003" y="5175661"/>
            <a:ext cx="6081486" cy="809502"/>
          </a:xfrm>
          <a:prstGeom prst="rect">
            <a:avLst/>
          </a:prstGeom>
          <a:noFill/>
          <a:ln w="9525">
            <a:noFill/>
            <a:miter lim="800000"/>
            <a:headEnd/>
            <a:tailEnd/>
          </a:ln>
        </p:spPr>
        <p:txBody>
          <a:bodyPr wrap="none" anchor="ctr"/>
          <a:lstStyle/>
          <a:p>
            <a:pPr algn="dist" eaLnBrk="1" hangingPunct="1"/>
            <a:r>
              <a:rPr lang="en-US" altLang="en-US" sz="3200" b="1" i="1" dirty="0">
                <a:solidFill>
                  <a:srgbClr val="FF0000"/>
                </a:solidFill>
                <a:latin typeface="Times New Roman" pitchFamily="18" charset="0"/>
                <a:sym typeface="Wingdings" pitchFamily="2" charset="2"/>
              </a:rPr>
              <a:t> </a:t>
            </a:r>
            <a:r>
              <a:rPr lang="en-US" altLang="en-US" sz="3200" b="1" i="1" dirty="0" err="1">
                <a:solidFill>
                  <a:srgbClr val="FF0000"/>
                </a:solidFill>
                <a:latin typeface="Times New Roman" pitchFamily="18" charset="0"/>
              </a:rPr>
              <a:t>Dẫn</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chứng</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cụ</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thể</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lập</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luận</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chặt</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chẽ</a:t>
            </a:r>
            <a:r>
              <a:rPr lang="en-US" altLang="en-US" sz="3200" b="1" i="1" dirty="0">
                <a:solidFill>
                  <a:srgbClr val="FF0000"/>
                </a:solidFill>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5" presetClass="entr" presetSubtype="1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checkerboard(across)">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iterate type="lt">
                                    <p:tmPct val="10000"/>
                                  </p:iterate>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checkerboard(across)">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checkerboard(across)">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heel(4)">
                                      <p:cBhvr>
                                        <p:cTn id="50" dur="2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from="(-#ppt_w/2)" to="(#ppt_x)" calcmode="lin" valueType="num">
                                      <p:cBhvr>
                                        <p:cTn id="55" dur="600" fill="hold">
                                          <p:stCondLst>
                                            <p:cond delay="0"/>
                                          </p:stCondLst>
                                        </p:cTn>
                                        <p:tgtEl>
                                          <p:spTgt spid="12"/>
                                        </p:tgtEl>
                                        <p:attrNameLst>
                                          <p:attrName>ppt_x</p:attrName>
                                        </p:attrNameLst>
                                      </p:cBhvr>
                                    </p:anim>
                                    <p:anim from="0" to="-1.0" calcmode="lin" valueType="num">
                                      <p:cBhvr>
                                        <p:cTn id="56" dur="200" decel="50000" autoRev="1" fill="hold">
                                          <p:stCondLst>
                                            <p:cond delay="600"/>
                                          </p:stCondLst>
                                        </p:cTn>
                                        <p:tgtEl>
                                          <p:spTgt spid="12"/>
                                        </p:tgtEl>
                                        <p:attrNameLst>
                                          <p:attrName>xshear</p:attrName>
                                        </p:attrNameLst>
                                      </p:cBhvr>
                                    </p:anim>
                                    <p:animScale>
                                      <p:cBhvr>
                                        <p:cTn id="57" dur="200" decel="100000" autoRev="1" fill="hold">
                                          <p:stCondLst>
                                            <p:cond delay="600"/>
                                          </p:stCondLst>
                                        </p:cTn>
                                        <p:tgtEl>
                                          <p:spTgt spid="12"/>
                                        </p:tgtEl>
                                      </p:cBhvr>
                                      <p:from x="100000" y="100000"/>
                                      <p:to x="80000" y="100000"/>
                                    </p:animScale>
                                    <p:anim by="(#ppt_h/3+#ppt_w*0.1)" calcmode="lin" valueType="num">
                                      <p:cBhvr additive="sum">
                                        <p:cTn id="58"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p:bldP spid="10" grpId="0" animBg="1"/>
      <p:bldP spid="11" grpId="0" build="allAtOnce"/>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8" name="Picture 7" descr="—Pngtree—ancient scrolls fig._1909872.png"/>
          <p:cNvPicPr>
            <a:picLocks noChangeAspect="1"/>
          </p:cNvPicPr>
          <p:nvPr/>
        </p:nvPicPr>
        <p:blipFill>
          <a:blip r:embed="rId3"/>
          <a:srcRect l="8333" t="26055" r="6277" b="25568"/>
          <a:stretch>
            <a:fillRect/>
          </a:stretch>
        </p:blipFill>
        <p:spPr>
          <a:xfrm rot="5400000">
            <a:off x="180975" y="523875"/>
            <a:ext cx="5962650" cy="5791200"/>
          </a:xfrm>
          <a:prstGeom prst="rect">
            <a:avLst/>
          </a:prstGeom>
        </p:spPr>
      </p:pic>
      <p:sp>
        <p:nvSpPr>
          <p:cNvPr id="9" name="TextBox 8"/>
          <p:cNvSpPr txBox="1"/>
          <p:nvPr/>
        </p:nvSpPr>
        <p:spPr>
          <a:xfrm>
            <a:off x="1089559" y="1193722"/>
            <a:ext cx="4130141" cy="4493538"/>
          </a:xfrm>
          <a:prstGeom prst="rect">
            <a:avLst/>
          </a:prstGeom>
          <a:noFill/>
        </p:spPr>
        <p:txBody>
          <a:bodyPr wrap="square" rtlCol="0">
            <a:spAutoFit/>
          </a:bodyPr>
          <a:lstStyle/>
          <a:p>
            <a:pPr algn="just"/>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triều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kiến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lịch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 Nam, </a:t>
            </a:r>
            <a:r>
              <a:rPr lang="en-US" sz="2600" dirty="0" err="1">
                <a:latin typeface="Times New Roman" pitchFamily="18" charset="0"/>
                <a:cs typeface="Times New Roman" pitchFamily="18" charset="0"/>
              </a:rPr>
              <a:t>bắt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968, </a:t>
            </a:r>
            <a:r>
              <a:rPr lang="en-US" sz="2600" dirty="0" err="1">
                <a:latin typeface="Times New Roman" pitchFamily="18" charset="0"/>
                <a:cs typeface="Times New Roman" pitchFamily="18" charset="0"/>
              </a:rPr>
              <a:t>sau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dẹp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loạn</a:t>
            </a:r>
            <a:r>
              <a:rPr lang="en-US" sz="2600" dirty="0">
                <a:latin typeface="Times New Roman" pitchFamily="18" charset="0"/>
                <a:cs typeface="Times New Roman" pitchFamily="18" charset="0"/>
              </a:rPr>
              <a:t> 12 </a:t>
            </a:r>
            <a:r>
              <a:rPr lang="en-US" sz="2600" dirty="0" err="1">
                <a:latin typeface="Times New Roman" pitchFamily="18" charset="0"/>
                <a:cs typeface="Times New Roman" pitchFamily="18" charset="0"/>
              </a:rPr>
              <a:t>xứ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kết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980,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Quốc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hiệu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đoạn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này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Cồ</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a:t>
            </a:r>
          </a:p>
        </p:txBody>
      </p:sp>
      <p:pic>
        <p:nvPicPr>
          <p:cNvPr id="5" name="Picture 4" descr="—Pngtree—ancient scrolls fig._1909872.png"/>
          <p:cNvPicPr>
            <a:picLocks noChangeAspect="1"/>
          </p:cNvPicPr>
          <p:nvPr/>
        </p:nvPicPr>
        <p:blipFill>
          <a:blip r:embed="rId3"/>
          <a:srcRect l="8333" t="26055" r="6277" b="25568"/>
          <a:stretch>
            <a:fillRect/>
          </a:stretch>
        </p:blipFill>
        <p:spPr>
          <a:xfrm rot="5400000">
            <a:off x="5695950" y="666750"/>
            <a:ext cx="5962650" cy="5505450"/>
          </a:xfrm>
          <a:prstGeom prst="rect">
            <a:avLst/>
          </a:prstGeom>
        </p:spPr>
      </p:pic>
      <p:sp>
        <p:nvSpPr>
          <p:cNvPr id="6" name="TextBox 5"/>
          <p:cNvSpPr txBox="1"/>
          <p:nvPr/>
        </p:nvSpPr>
        <p:spPr>
          <a:xfrm>
            <a:off x="6762750" y="1612822"/>
            <a:ext cx="3790950" cy="3693319"/>
          </a:xfrm>
          <a:prstGeom prst="rect">
            <a:avLst/>
          </a:prstGeom>
          <a:noFill/>
        </p:spPr>
        <p:txBody>
          <a:bodyPr wrap="square" rtlCol="0">
            <a:spAutoFit/>
          </a:bodyPr>
          <a:lstStyle/>
          <a:p>
            <a:pPr algn="just"/>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Tiền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triều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lịch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 Nam, </a:t>
            </a:r>
            <a:r>
              <a:rPr lang="en-US" sz="2600" dirty="0" err="1">
                <a:latin typeface="Times New Roman" pitchFamily="18" charset="0"/>
                <a:cs typeface="Times New Roman" pitchFamily="18" charset="0"/>
              </a:rPr>
              <a:t>bắt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980, </a:t>
            </a:r>
            <a:r>
              <a:rPr lang="en-US" sz="2600" dirty="0" err="1">
                <a:latin typeface="Times New Roman" pitchFamily="18" charset="0"/>
                <a:cs typeface="Times New Roman" pitchFamily="18" charset="0"/>
              </a:rPr>
              <a:t>trải</a:t>
            </a:r>
            <a:r>
              <a:rPr lang="en-US" sz="2600" dirty="0">
                <a:latin typeface="Times New Roman" pitchFamily="18" charset="0"/>
                <a:cs typeface="Times New Roman" pitchFamily="18" charset="0"/>
              </a:rPr>
              <a:t> qua </a:t>
            </a:r>
            <a:r>
              <a:rPr lang="en-US" sz="2600" dirty="0" err="1">
                <a:latin typeface="Times New Roman" pitchFamily="18" charset="0"/>
                <a:cs typeface="Times New Roman" pitchFamily="18" charset="0"/>
              </a:rPr>
              <a:t>ba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chấm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dứt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Long </a:t>
            </a:r>
            <a:r>
              <a:rPr lang="en-US" sz="2600" dirty="0" err="1">
                <a:latin typeface="Times New Roman" pitchFamily="18" charset="0"/>
                <a:cs typeface="Times New Roman" pitchFamily="18" charset="0"/>
              </a:rPr>
              <a:t>Đĩnh</a:t>
            </a:r>
            <a:r>
              <a:rPr lang="en-US" sz="2600" dirty="0">
                <a:latin typeface="Times New Roman" pitchFamily="18" charset="0"/>
                <a:cs typeface="Times New Roman" pitchFamily="18" charset="0"/>
              </a:rPr>
              <a:t> qua </a:t>
            </a:r>
            <a:r>
              <a:rPr lang="en-US" sz="2600" dirty="0" err="1">
                <a:latin typeface="Times New Roman" pitchFamily="18" charset="0"/>
                <a:cs typeface="Times New Roman" pitchFamily="18" charset="0"/>
              </a:rPr>
              <a:t>đời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Quốc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hiệu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vẫn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Cồ</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1. </a:t>
            </a:r>
            <a:r>
              <a:rPr kumimoji="0" lang="en-US" sz="36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Lí</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do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dời</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752" y="508647"/>
            <a:ext cx="883573" cy="830283"/>
          </a:xfrm>
          <a:prstGeom prst="rect">
            <a:avLst/>
          </a:prstGeom>
        </p:spPr>
      </p:pic>
      <p:sp>
        <p:nvSpPr>
          <p:cNvPr id="7" name="Rectangle 6"/>
          <p:cNvSpPr>
            <a:spLocks noChangeArrowheads="1"/>
          </p:cNvSpPr>
          <p:nvPr/>
        </p:nvSpPr>
        <p:spPr bwMode="auto">
          <a:xfrm>
            <a:off x="862941" y="1741714"/>
            <a:ext cx="5588000" cy="523220"/>
          </a:xfrm>
          <a:prstGeom prst="rect">
            <a:avLst/>
          </a:prstGeom>
          <a:noFill/>
          <a:ln w="9525">
            <a:noFill/>
            <a:miter lim="800000"/>
            <a:headEnd/>
            <a:tailEnd/>
          </a:ln>
        </p:spPr>
        <p:txBody>
          <a:bodyPr>
            <a:spAutoFit/>
          </a:bodyPr>
          <a:lstStyle/>
          <a:p>
            <a:r>
              <a:rPr lang="en-US" altLang="en-US" sz="2800" b="1" i="1" dirty="0">
                <a:solidFill>
                  <a:srgbClr val="0070C0"/>
                </a:solidFill>
                <a:latin typeface="Times New Roman" pitchFamily="18" charset="0"/>
              </a:rPr>
              <a:t>b. </a:t>
            </a:r>
            <a:r>
              <a:rPr lang="en-US" altLang="en-US" sz="2800" b="1" i="1" dirty="0" err="1">
                <a:solidFill>
                  <a:srgbClr val="0070C0"/>
                </a:solidFill>
                <a:latin typeface="Times New Roman" pitchFamily="18" charset="0"/>
              </a:rPr>
              <a:t>Tình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hình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nước</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ta</a:t>
            </a:r>
            <a:r>
              <a:rPr lang="en-US" altLang="en-US" sz="2800" b="1" i="1" dirty="0">
                <a:solidFill>
                  <a:srgbClr val="0070C0"/>
                </a:solidFill>
                <a:latin typeface="Times New Roman" pitchFamily="18" charset="0"/>
              </a:rPr>
              <a:t> :</a:t>
            </a:r>
          </a:p>
        </p:txBody>
      </p:sp>
      <p:sp>
        <p:nvSpPr>
          <p:cNvPr id="9" name="Rectangle 11"/>
          <p:cNvSpPr>
            <a:spLocks noChangeArrowheads="1"/>
          </p:cNvSpPr>
          <p:nvPr/>
        </p:nvSpPr>
        <p:spPr bwMode="auto">
          <a:xfrm>
            <a:off x="7766464" y="3186546"/>
            <a:ext cx="3206338" cy="1242950"/>
          </a:xfrm>
          <a:prstGeom prst="rect">
            <a:avLst/>
          </a:prstGeom>
          <a:noFill/>
          <a:ln w="9525">
            <a:noFill/>
            <a:miter lim="800000"/>
            <a:headEnd/>
            <a:tailEnd/>
          </a:ln>
        </p:spPr>
        <p:txBody>
          <a:bodyPr wrap="none" anchor="ctr"/>
          <a:lstStyle/>
          <a:p>
            <a:pPr algn="just">
              <a:lnSpc>
                <a:spcPct val="150000"/>
              </a:lnSpc>
              <a:buFont typeface="Wingdings" pitchFamily="2" charset="2"/>
              <a:buChar char="è"/>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Lý</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lẽ</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cảm</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xúc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p>
          <a:p>
            <a:pPr algn="just">
              <a:lnSpc>
                <a:spcPct val="150000"/>
              </a:lnSpc>
              <a:buFont typeface="Wingdings" pitchFamily="2" charset="2"/>
              <a:buChar char="è"/>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Tăng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sức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thuyết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phục</a:t>
            </a:r>
            <a:endParaRPr lang="en-US" altLang="en-US" sz="2800" dirty="0">
              <a:latin typeface="Times New Roman" pitchFamily="18" charset="0"/>
            </a:endParaRPr>
          </a:p>
        </p:txBody>
      </p:sp>
      <p:sp>
        <p:nvSpPr>
          <p:cNvPr id="10" name="Right Brace 9"/>
          <p:cNvSpPr/>
          <p:nvPr/>
        </p:nvSpPr>
        <p:spPr>
          <a:xfrm>
            <a:off x="7208312" y="2398813"/>
            <a:ext cx="368135" cy="285008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a:spLocks noChangeArrowheads="1"/>
          </p:cNvSpPr>
          <p:nvPr/>
        </p:nvSpPr>
        <p:spPr bwMode="auto">
          <a:xfrm>
            <a:off x="2017491" y="5508166"/>
            <a:ext cx="6081486" cy="809502"/>
          </a:xfrm>
          <a:prstGeom prst="rect">
            <a:avLst/>
          </a:prstGeom>
          <a:noFill/>
          <a:ln w="9525">
            <a:noFill/>
            <a:miter lim="800000"/>
            <a:headEnd/>
            <a:tailEnd/>
          </a:ln>
        </p:spPr>
        <p:txBody>
          <a:bodyPr wrap="none" anchor="ctr"/>
          <a:lstStyle/>
          <a:p>
            <a:pPr>
              <a:defRPr/>
            </a:pPr>
            <a:r>
              <a:rPr lang="en-US" altLang="en-US" sz="3000" b="1" i="1" dirty="0">
                <a:solidFill>
                  <a:srgbClr val="FF0000"/>
                </a:solidFill>
                <a:latin typeface="Times New Roman" pitchFamily="18" charset="0"/>
                <a:sym typeface="Wingdings" pitchFamily="2" charset="2"/>
              </a:rPr>
              <a:t> </a:t>
            </a:r>
            <a:r>
              <a:rPr lang="en-US" altLang="en-US" sz="3000" b="1" i="1" dirty="0" err="1">
                <a:solidFill>
                  <a:srgbClr val="FF0000"/>
                </a:solidFill>
                <a:latin typeface="Times New Roman" panose="02020603050405020304" pitchFamily="18" charset="0"/>
              </a:rPr>
              <a:t>Khẳng</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định</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việc</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dời</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đô</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khỏi</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Hoa</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Lư</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là</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cần</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thiết</a:t>
            </a:r>
            <a:r>
              <a:rPr lang="en-US" altLang="en-US" sz="3000" b="1" i="1" dirty="0">
                <a:solidFill>
                  <a:srgbClr val="FF0000"/>
                </a:solidFill>
                <a:latin typeface="Times New Roman" panose="02020603050405020304" pitchFamily="18" charset="0"/>
              </a:rPr>
              <a:t>.</a:t>
            </a:r>
          </a:p>
        </p:txBody>
      </p:sp>
      <p:sp>
        <p:nvSpPr>
          <p:cNvPr id="13" name="Rectangle 8"/>
          <p:cNvSpPr>
            <a:spLocks noChangeArrowheads="1"/>
          </p:cNvSpPr>
          <p:nvPr/>
        </p:nvSpPr>
        <p:spPr bwMode="auto">
          <a:xfrm>
            <a:off x="1238002" y="2442361"/>
            <a:ext cx="5661562" cy="954107"/>
          </a:xfrm>
          <a:prstGeom prst="rect">
            <a:avLst/>
          </a:prstGeom>
          <a:noFill/>
          <a:ln>
            <a:noFill/>
          </a:ln>
          <a:effectLst/>
        </p:spPr>
        <p:txBody>
          <a:bodyPr wrap="square">
            <a:spAutoFit/>
          </a:bodyPr>
          <a:lstStyle/>
          <a:p>
            <a:pPr algn="just" eaLnBrk="1" hangingPunct="1">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Dẫn</a:t>
            </a:r>
            <a:r>
              <a:rPr lang="en-US" altLang="en-US" sz="2800" u="sng"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chứng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Hai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nhà</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Đinh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Lê</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theo</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ý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riêng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mình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khinh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thường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trời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a:t>
            </a:r>
          </a:p>
        </p:txBody>
      </p:sp>
      <p:sp>
        <p:nvSpPr>
          <p:cNvPr id="14" name="Rectangle 10"/>
          <p:cNvSpPr>
            <a:spLocks noChangeArrowheads="1"/>
          </p:cNvSpPr>
          <p:nvPr/>
        </p:nvSpPr>
        <p:spPr bwMode="auto">
          <a:xfrm>
            <a:off x="1238002" y="3541349"/>
            <a:ext cx="5673437" cy="954107"/>
          </a:xfrm>
          <a:prstGeom prst="rect">
            <a:avLst/>
          </a:prstGeom>
          <a:noFill/>
          <a:ln>
            <a:noFill/>
          </a:ln>
          <a:effectLst/>
        </p:spPr>
        <p:txBody>
          <a:bodyPr wrap="square">
            <a:spAutoFit/>
          </a:bodyPr>
          <a:lstStyle/>
          <a:p>
            <a:pPr algn="just">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Kết</a:t>
            </a:r>
            <a:r>
              <a:rPr lang="en-US" altLang="en-US" sz="2800" u="sng"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quả</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Triều</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không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lâu</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bền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số</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vận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ngắn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ngủi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trăm</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họ</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hao</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tốn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 . .</a:t>
            </a:r>
          </a:p>
        </p:txBody>
      </p:sp>
      <p:sp>
        <p:nvSpPr>
          <p:cNvPr id="15" name="Rectangle 10"/>
          <p:cNvSpPr>
            <a:spLocks noChangeArrowheads="1"/>
          </p:cNvSpPr>
          <p:nvPr/>
        </p:nvSpPr>
        <p:spPr bwMode="auto">
          <a:xfrm>
            <a:off x="1283525" y="4631898"/>
            <a:ext cx="5673437" cy="523220"/>
          </a:xfrm>
          <a:prstGeom prst="rect">
            <a:avLst/>
          </a:prstGeom>
          <a:noFill/>
          <a:ln>
            <a:noFill/>
          </a:ln>
          <a:effectLst/>
        </p:spPr>
        <p:txBody>
          <a:bodyPr wrap="square">
            <a:spAutoFit/>
          </a:bodyPr>
          <a:lstStyle/>
          <a:p>
            <a:pPr algn="just">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i="1" dirty="0">
                <a:solidFill>
                  <a:srgbClr val="000000"/>
                </a:solidFill>
                <a:effectLst>
                  <a:outerShdw blurRad="38100" dist="38100" dir="2700000" algn="tl">
                    <a:srgbClr val="FFFFFF"/>
                  </a:outerShdw>
                </a:effectLst>
                <a:latin typeface="Times New Roman" pitchFamily="18" charset="0"/>
                <a:cs typeface="Times New Roman" pitchFamily="18" charset="0"/>
              </a:rPr>
              <a:t>“</a:t>
            </a:r>
            <a:r>
              <a:rPr lang="en-US" sz="2800" i="1" dirty="0" err="1">
                <a:latin typeface="Times New Roman" pitchFamily="18" charset="0"/>
                <a:cs typeface="Times New Roman" pitchFamily="18" charset="0"/>
              </a:rPr>
              <a:t>Trẫm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rất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đau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xót</a:t>
            </a:r>
            <a:r>
              <a:rPr lang="en-US" sz="2800" i="1" dirty="0">
                <a:latin typeface="Times New Roman" pitchFamily="18" charset="0"/>
                <a:cs typeface="Times New Roman" pitchFamily="18" charset="0"/>
              </a:rPr>
              <a:t>”</a:t>
            </a:r>
            <a:endParaRPr lang="en-US" altLang="en-US" sz="2800" i="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checkerboard(across)">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from="(-#ppt_w/2)" to="(#ppt_x)" calcmode="lin" valueType="num">
                                      <p:cBhvr>
                                        <p:cTn id="37" dur="600" fill="hold">
                                          <p:stCondLst>
                                            <p:cond delay="0"/>
                                          </p:stCondLst>
                                        </p:cTn>
                                        <p:tgtEl>
                                          <p:spTgt spid="12"/>
                                        </p:tgtEl>
                                        <p:attrNameLst>
                                          <p:attrName>ppt_x</p:attrName>
                                        </p:attrNameLst>
                                      </p:cBhvr>
                                    </p:anim>
                                    <p:anim from="0" to="-1.0" calcmode="lin" valueType="num">
                                      <p:cBhvr>
                                        <p:cTn id="38" dur="200" decel="50000" autoRev="1" fill="hold">
                                          <p:stCondLst>
                                            <p:cond delay="600"/>
                                          </p:stCondLst>
                                        </p:cTn>
                                        <p:tgtEl>
                                          <p:spTgt spid="12"/>
                                        </p:tgtEl>
                                        <p:attrNameLst>
                                          <p:attrName>xshear</p:attrName>
                                        </p:attrNameLst>
                                      </p:cBhvr>
                                    </p:anim>
                                    <p:animScale>
                                      <p:cBhvr>
                                        <p:cTn id="39" dur="200" decel="100000" autoRev="1" fill="hold">
                                          <p:stCondLst>
                                            <p:cond delay="600"/>
                                          </p:stCondLst>
                                        </p:cTn>
                                        <p:tgtEl>
                                          <p:spTgt spid="12"/>
                                        </p:tgtEl>
                                      </p:cBhvr>
                                      <p:from x="100000" y="100000"/>
                                      <p:to x="80000" y="100000"/>
                                    </p:animScale>
                                    <p:anim by="(#ppt_h/3+#ppt_w*0.1)" calcmode="lin" valueType="num">
                                      <p:cBhvr additive="sum">
                                        <p:cTn id="40"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P spid="10" grpId="0" animBg="1"/>
      <p:bldP spid="12" grpId="0"/>
      <p:bldP spid="13" grpId="0" build="allAtOnce"/>
      <p:bldP spid="14" grpId="0" build="allAtOnce"/>
      <p:bldP spid="15"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1995049" y="658073"/>
            <a:ext cx="7802087" cy="576945"/>
          </a:xfrm>
          <a:prstGeom prst="rect">
            <a:avLst/>
          </a:prstGeom>
        </p:spPr>
        <p:txBody>
          <a:bodyPr/>
          <a:lstStyle/>
          <a:p>
            <a:pPr marL="228600" lvl="0" indent="-228600">
              <a:lnSpc>
                <a:spcPct val="90000"/>
              </a:lnSpc>
              <a:spcBef>
                <a:spcPts val="1000"/>
              </a:spcBef>
              <a:defRPr/>
            </a:pPr>
            <a:r>
              <a:rPr lang="en-US" altLang="en-US" sz="3400" b="1" u="sng" dirty="0">
                <a:solidFill>
                  <a:srgbClr val="FF1515"/>
                </a:solidFill>
                <a:latin typeface="Times New Roman" pitchFamily="18" charset="0"/>
              </a:rPr>
              <a:t>3. </a:t>
            </a:r>
            <a:r>
              <a:rPr lang="en-US" altLang="en-US" sz="3400" b="1" u="sng" dirty="0" err="1">
                <a:solidFill>
                  <a:srgbClr val="FF1515"/>
                </a:solidFill>
                <a:latin typeface="Times New Roman" pitchFamily="18" charset="0"/>
              </a:rPr>
              <a:t>Nguyên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nhân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chọn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Đại</a:t>
            </a:r>
            <a:r>
              <a:rPr lang="en-US" altLang="en-US" sz="3400" b="1" u="sng" dirty="0">
                <a:solidFill>
                  <a:srgbClr val="FF1515"/>
                </a:solidFill>
                <a:latin typeface="Times New Roman" pitchFamily="18" charset="0"/>
              </a:rPr>
              <a:t> La </a:t>
            </a:r>
            <a:r>
              <a:rPr lang="en-US" altLang="en-US" sz="3400" b="1" u="sng" dirty="0" err="1">
                <a:solidFill>
                  <a:srgbClr val="FF1515"/>
                </a:solidFill>
                <a:latin typeface="Times New Roman" pitchFamily="18" charset="0"/>
              </a:rPr>
              <a:t>làm</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kinh</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đô</a:t>
            </a:r>
            <a:endParaRPr kumimoji="0" lang="en-US" sz="34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437" y="510626"/>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4445" y="544274"/>
            <a:ext cx="883573" cy="830283"/>
          </a:xfrm>
          <a:prstGeom prst="rect">
            <a:avLst/>
          </a:prstGeom>
        </p:spPr>
      </p:pic>
      <p:sp>
        <p:nvSpPr>
          <p:cNvPr id="8" name="Cloud Callout 7"/>
          <p:cNvSpPr/>
          <p:nvPr/>
        </p:nvSpPr>
        <p:spPr>
          <a:xfrm rot="20997199" flipH="1">
            <a:off x="2653095" y="1934764"/>
            <a:ext cx="6288795" cy="3062166"/>
          </a:xfrm>
          <a:prstGeom prst="cloudCallou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endParaRPr lang="en-US" sz="2800" dirty="0">
              <a:latin typeface="Times New Roman" pitchFamily="18" charset="0"/>
              <a:cs typeface="Times New Roman" pitchFamily="18" charset="0"/>
            </a:endParaRPr>
          </a:p>
        </p:txBody>
      </p:sp>
      <p:pic>
        <p:nvPicPr>
          <p:cNvPr id="10" name="Picture 9" descr="—Pngtree—eunuch elements of ancient characters_4291975.png"/>
          <p:cNvPicPr>
            <a:picLocks noChangeAspect="1"/>
          </p:cNvPicPr>
          <p:nvPr/>
        </p:nvPicPr>
        <p:blipFill>
          <a:blip r:embed="rId4" cstate="print"/>
          <a:srcRect b="4595"/>
          <a:stretch>
            <a:fillRect/>
          </a:stretch>
        </p:blipFill>
        <p:spPr>
          <a:xfrm>
            <a:off x="8597864" y="3429000"/>
            <a:ext cx="3594136" cy="3429000"/>
          </a:xfrm>
          <a:prstGeom prst="rect">
            <a:avLst/>
          </a:prstGeom>
        </p:spPr>
      </p:pic>
      <p:pic>
        <p:nvPicPr>
          <p:cNvPr id="11"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52" y="2114549"/>
            <a:ext cx="2521795" cy="1524001"/>
          </a:xfrm>
          <a:prstGeom prst="rect">
            <a:avLst/>
          </a:prstGeom>
        </p:spPr>
      </p:pic>
      <p:sp>
        <p:nvSpPr>
          <p:cNvPr id="12" name="矩形 8"/>
          <p:cNvSpPr/>
          <p:nvPr/>
        </p:nvSpPr>
        <p:spPr>
          <a:xfrm>
            <a:off x="1409700" y="2669932"/>
            <a:ext cx="2038350" cy="584775"/>
          </a:xfrm>
          <a:prstGeom prst="rect">
            <a:avLst/>
          </a:prstGeom>
        </p:spPr>
        <p:txBody>
          <a:bodyPr wrap="square">
            <a:spAutoFit/>
          </a:bodyPr>
          <a:lstStyle/>
          <a:p>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Thiên</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thời</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pic>
        <p:nvPicPr>
          <p:cNvPr id="13"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953" y="3829049"/>
            <a:ext cx="2096048" cy="1524001"/>
          </a:xfrm>
          <a:prstGeom prst="rect">
            <a:avLst/>
          </a:prstGeom>
        </p:spPr>
      </p:pic>
      <p:sp>
        <p:nvSpPr>
          <p:cNvPr id="14" name="矩形 8"/>
          <p:cNvSpPr/>
          <p:nvPr/>
        </p:nvSpPr>
        <p:spPr>
          <a:xfrm>
            <a:off x="4229100" y="4384432"/>
            <a:ext cx="1694222" cy="584775"/>
          </a:xfrm>
          <a:prstGeom prst="rect">
            <a:avLst/>
          </a:prstGeom>
        </p:spPr>
        <p:txBody>
          <a:bodyPr wrap="square">
            <a:spAutoFit/>
          </a:bodyPr>
          <a:lstStyle/>
          <a:p>
            <a:pPr algn="ct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Địa</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lợi</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pic>
        <p:nvPicPr>
          <p:cNvPr id="15"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752" y="2190749"/>
            <a:ext cx="2521795" cy="1524001"/>
          </a:xfrm>
          <a:prstGeom prst="rect">
            <a:avLst/>
          </a:prstGeom>
        </p:spPr>
      </p:pic>
      <p:sp>
        <p:nvSpPr>
          <p:cNvPr id="16" name="矩形 8"/>
          <p:cNvSpPr/>
          <p:nvPr/>
        </p:nvSpPr>
        <p:spPr>
          <a:xfrm>
            <a:off x="6896100" y="2746132"/>
            <a:ext cx="2038350" cy="584775"/>
          </a:xfrm>
          <a:prstGeom prst="rect">
            <a:avLst/>
          </a:prstGeom>
        </p:spPr>
        <p:txBody>
          <a:bodyPr wrap="square">
            <a:spAutoFit/>
          </a:bodyPr>
          <a:lstStyle/>
          <a:p>
            <a:pPr algn="ct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Nhân</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hòa</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5"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anim calcmode="lin" valueType="num">
                                      <p:cBhvr>
                                        <p:cTn id="7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4" name="Picture 3" descr="—Pngtree—chinese style paper spool title_135620.png"/>
          <p:cNvPicPr>
            <a:picLocks noChangeAspect="1"/>
          </p:cNvPicPr>
          <p:nvPr/>
        </p:nvPicPr>
        <p:blipFill>
          <a:blip r:embed="rId3"/>
          <a:srcRect l="8611" t="13889" r="7222" b="25278"/>
          <a:stretch>
            <a:fillRect/>
          </a:stretch>
        </p:blipFill>
        <p:spPr>
          <a:xfrm>
            <a:off x="952500" y="723900"/>
            <a:ext cx="10058400" cy="5276850"/>
          </a:xfrm>
          <a:prstGeom prst="rect">
            <a:avLst/>
          </a:prstGeom>
        </p:spPr>
      </p:pic>
      <p:sp>
        <p:nvSpPr>
          <p:cNvPr id="5" name="TextBox 4"/>
          <p:cNvSpPr txBox="1"/>
          <p:nvPr/>
        </p:nvSpPr>
        <p:spPr>
          <a:xfrm>
            <a:off x="2152650" y="1866900"/>
            <a:ext cx="7562850" cy="3046988"/>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vua</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bền</a:t>
            </a:r>
            <a:r>
              <a:rPr lang="en-US" sz="3200" dirty="0">
                <a:latin typeface="Times New Roman" pitchFamily="18" charset="0"/>
                <a:cs typeface="Times New Roman" pitchFamily="18" charset="0"/>
              </a:rPr>
              <a:t>.”</a:t>
            </a:r>
          </a:p>
          <a:p>
            <a:pPr algn="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Ngô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Sĩ</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Liên</a:t>
            </a:r>
            <a:r>
              <a:rPr lang="en-US" sz="3200" dirty="0">
                <a:solidFill>
                  <a:srgbClr val="FF0000"/>
                </a:solidFill>
                <a:latin typeface="Times New Roman" pitchFamily="18" charset="0"/>
                <a:cs typeface="Times New Roman" pitchFamily="18" charset="0"/>
              </a:rPr>
              <a:t> – </a:t>
            </a:r>
            <a:r>
              <a:rPr lang="en-US" sz="3200" i="1" dirty="0" err="1">
                <a:solidFill>
                  <a:srgbClr val="FF0000"/>
                </a:solidFill>
                <a:latin typeface="Times New Roman" pitchFamily="18" charset="0"/>
                <a:cs typeface="Times New Roman" pitchFamily="18" charset="0"/>
              </a:rPr>
              <a:t>Đại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Việt</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sử</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kí</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toàn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thư</a:t>
            </a:r>
            <a:r>
              <a:rPr lang="en-US" sz="3200" dirty="0">
                <a:solidFill>
                  <a:srgbClr val="FF0000"/>
                </a:solidFill>
                <a:latin typeface="Times New Roman" pitchFamily="18" charset="0"/>
                <a:cs typeface="Times New Roman"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6" descr="Hình ảnh có liên quan"/>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ransition spd="slow">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6" name="Picture 4" descr="Hình ảnh có liên quan"/>
          <p:cNvPicPr>
            <a:picLocks noChangeAspect="1" noChangeArrowheads="1"/>
          </p:cNvPicPr>
          <p:nvPr/>
        </p:nvPicPr>
        <p:blipFill>
          <a:blip r:embed="rId3"/>
          <a:srcRect l="13714" t="6688"/>
          <a:stretch>
            <a:fillRect/>
          </a:stretch>
        </p:blipFill>
        <p:spPr bwMode="auto">
          <a:xfrm>
            <a:off x="819150" y="2190750"/>
            <a:ext cx="4495800" cy="4141788"/>
          </a:xfrm>
          <a:prstGeom prst="ellipse">
            <a:avLst/>
          </a:prstGeom>
          <a:ln>
            <a:noFill/>
          </a:ln>
          <a:effectLst>
            <a:softEdge rad="112500"/>
          </a:effectLst>
        </p:spPr>
      </p:pic>
      <p:pic>
        <p:nvPicPr>
          <p:cNvPr id="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152" y="514349"/>
            <a:ext cx="2521795" cy="1524001"/>
          </a:xfrm>
          <a:prstGeom prst="rect">
            <a:avLst/>
          </a:prstGeom>
        </p:spPr>
      </p:pic>
      <p:sp>
        <p:nvSpPr>
          <p:cNvPr id="8" name="矩形 8"/>
          <p:cNvSpPr/>
          <p:nvPr/>
        </p:nvSpPr>
        <p:spPr>
          <a:xfrm>
            <a:off x="2095500" y="1069732"/>
            <a:ext cx="2038350" cy="584775"/>
          </a:xfrm>
          <a:prstGeom prst="rect">
            <a:avLst/>
          </a:prstGeom>
        </p:spPr>
        <p:txBody>
          <a:bodyPr wrap="square">
            <a:spAutoFit/>
          </a:bodyPr>
          <a:lstStyle/>
          <a:p>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Thiên</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thời</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sp>
        <p:nvSpPr>
          <p:cNvPr id="9" name="Rounded Rectangle 8"/>
          <p:cNvSpPr/>
          <p:nvPr/>
        </p:nvSpPr>
        <p:spPr>
          <a:xfrm>
            <a:off x="5810250" y="762000"/>
            <a:ext cx="5086350" cy="9525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Kinh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Cao </a:t>
            </a:r>
            <a:r>
              <a:rPr lang="en-US" sz="3200" b="1" dirty="0" err="1">
                <a:latin typeface="Times New Roman" pitchFamily="18" charset="0"/>
                <a:cs typeface="Times New Roman" pitchFamily="18" charset="0"/>
              </a:rPr>
              <a:t>Vương</a:t>
            </a:r>
            <a:endParaRPr lang="en-US" sz="3200" b="1" dirty="0">
              <a:latin typeface="Times New Roman" pitchFamily="18" charset="0"/>
              <a:cs typeface="Times New Roman" pitchFamily="18" charset="0"/>
            </a:endParaRPr>
          </a:p>
        </p:txBody>
      </p:sp>
      <p:sp>
        <p:nvSpPr>
          <p:cNvPr id="11" name="Rounded Rectangle 10"/>
          <p:cNvSpPr/>
          <p:nvPr/>
        </p:nvSpPr>
        <p:spPr>
          <a:xfrm>
            <a:off x="5829300" y="2133600"/>
            <a:ext cx="5086350" cy="9525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endParaRPr lang="en-US" sz="3200" b="1" dirty="0">
              <a:latin typeface="Times New Roman" pitchFamily="18" charset="0"/>
              <a:cs typeface="Times New Roman" pitchFamily="18" charset="0"/>
            </a:endParaRPr>
          </a:p>
        </p:txBody>
      </p:sp>
      <p:sp>
        <p:nvSpPr>
          <p:cNvPr id="12" name="Rounded Rectangle 11"/>
          <p:cNvSpPr/>
          <p:nvPr/>
        </p:nvSpPr>
        <p:spPr>
          <a:xfrm>
            <a:off x="5867400" y="3486150"/>
            <a:ext cx="5086350" cy="8763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cuộn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hổ</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ngồi</a:t>
            </a:r>
            <a:endParaRPr lang="en-US" sz="3200" b="1" dirty="0">
              <a:latin typeface="Times New Roman" pitchFamily="18" charset="0"/>
              <a:cs typeface="Times New Roman" pitchFamily="18" charset="0"/>
            </a:endParaRPr>
          </a:p>
        </p:txBody>
      </p:sp>
      <p:sp>
        <p:nvSpPr>
          <p:cNvPr id="13" name="Rounded Rectangle 12"/>
          <p:cNvSpPr/>
          <p:nvPr/>
        </p:nvSpPr>
        <p:spPr>
          <a:xfrm>
            <a:off x="5867400" y="4743450"/>
            <a:ext cx="5086350" cy="120015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bậc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muôn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đời</a:t>
            </a:r>
            <a:endParaRPr lang="en-US" sz="3200" b="1" dirty="0">
              <a:latin typeface="Times New Roman" pitchFamily="18" charset="0"/>
              <a:cs typeface="Times New Roman"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trips(down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202" y="571499"/>
            <a:ext cx="2521795" cy="1524001"/>
          </a:xfrm>
          <a:prstGeom prst="rect">
            <a:avLst/>
          </a:prstGeom>
        </p:spPr>
      </p:pic>
      <p:sp>
        <p:nvSpPr>
          <p:cNvPr id="8" name="矩形 8"/>
          <p:cNvSpPr/>
          <p:nvPr/>
        </p:nvSpPr>
        <p:spPr>
          <a:xfrm>
            <a:off x="2114550" y="1126882"/>
            <a:ext cx="2038350" cy="584775"/>
          </a:xfrm>
          <a:prstGeom prst="rect">
            <a:avLst/>
          </a:prstGeom>
        </p:spPr>
        <p:txBody>
          <a:bodyPr wrap="square">
            <a:spAutoFit/>
          </a:bodyPr>
          <a:lstStyle/>
          <a:p>
            <a:pPr algn="ct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Địa</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lợi</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sp>
        <p:nvSpPr>
          <p:cNvPr id="9" name="Rounded Rectangle 8"/>
          <p:cNvSpPr/>
          <p:nvPr/>
        </p:nvSpPr>
        <p:spPr>
          <a:xfrm>
            <a:off x="5886450" y="1028699"/>
            <a:ext cx="4762500" cy="1290461"/>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itchFamily="18" charset="0"/>
                <a:cs typeface="Times New Roman" pitchFamily="18" charset="0"/>
              </a:rPr>
              <a:t>C</a:t>
            </a:r>
            <a:r>
              <a:rPr lang="vi-VN" sz="3600" b="1" dirty="0">
                <a:latin typeface="Times New Roman" pitchFamily="18" charset="0"/>
                <a:cs typeface="Times New Roman" pitchFamily="18" charset="0"/>
              </a:rPr>
              <a:t>hính giữa nam bắc đông tây</a:t>
            </a:r>
            <a:endParaRPr lang="en-US" sz="3200" b="1" dirty="0">
              <a:latin typeface="Times New Roman" pitchFamily="18" charset="0"/>
              <a:cs typeface="Times New Roman" pitchFamily="18" charset="0"/>
            </a:endParaRPr>
          </a:p>
        </p:txBody>
      </p:sp>
      <p:sp>
        <p:nvSpPr>
          <p:cNvPr id="11" name="Rounded Rectangle 10"/>
          <p:cNvSpPr/>
          <p:nvPr/>
        </p:nvSpPr>
        <p:spPr>
          <a:xfrm>
            <a:off x="5905500" y="2609849"/>
            <a:ext cx="4762500" cy="1290461"/>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itchFamily="18" charset="0"/>
                <a:cs typeface="Times New Roman" pitchFamily="18" charset="0"/>
              </a:rPr>
              <a:t>T</a:t>
            </a:r>
            <a:r>
              <a:rPr lang="vi-VN" sz="3600" b="1" dirty="0">
                <a:latin typeface="Times New Roman" pitchFamily="18" charset="0"/>
                <a:cs typeface="Times New Roman" pitchFamily="18" charset="0"/>
              </a:rPr>
              <a:t>iện nghi núi sông sau trước</a:t>
            </a:r>
            <a:endParaRPr lang="en-US" sz="3200" b="1" dirty="0">
              <a:latin typeface="Times New Roman" pitchFamily="18" charset="0"/>
              <a:cs typeface="Times New Roman" pitchFamily="18" charset="0"/>
            </a:endParaRPr>
          </a:p>
        </p:txBody>
      </p:sp>
      <p:sp>
        <p:nvSpPr>
          <p:cNvPr id="12" name="Rounded Rectangle 11"/>
          <p:cNvSpPr/>
          <p:nvPr/>
        </p:nvSpPr>
        <p:spPr>
          <a:xfrm>
            <a:off x="5943600" y="4152900"/>
            <a:ext cx="4762500" cy="177165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Địa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vi-VN" sz="3200" b="1" dirty="0">
                <a:latin typeface="Times New Roman" pitchFamily="18" charset="0"/>
                <a:cs typeface="Times New Roman" pitchFamily="18" charset="0"/>
              </a:rPr>
              <a:t> rộng mà bằng phẳng, thế đất cao mà sáng sủa</a:t>
            </a:r>
            <a:endParaRPr lang="en-US" sz="3100" b="1" dirty="0">
              <a:latin typeface="Times New Roman" pitchFamily="18" charset="0"/>
              <a:cs typeface="Times New Roman" pitchFamily="18" charset="0"/>
            </a:endParaRPr>
          </a:p>
        </p:txBody>
      </p:sp>
      <p:pic>
        <p:nvPicPr>
          <p:cNvPr id="91138" name="Picture 2" descr="Kết quả hình ảnh cho bản đồ thành đại la"/>
          <p:cNvPicPr>
            <a:picLocks noChangeAspect="1" noChangeArrowheads="1"/>
          </p:cNvPicPr>
          <p:nvPr/>
        </p:nvPicPr>
        <p:blipFill>
          <a:blip r:embed="rId4"/>
          <a:srcRect/>
          <a:stretch>
            <a:fillRect/>
          </a:stretch>
        </p:blipFill>
        <p:spPr bwMode="auto">
          <a:xfrm>
            <a:off x="898524" y="2362199"/>
            <a:ext cx="4187826" cy="382352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1138"/>
                                        </p:tgtEl>
                                        <p:attrNameLst>
                                          <p:attrName>style.visibility</p:attrName>
                                        </p:attrNameLst>
                                      </p:cBhvr>
                                      <p:to>
                                        <p:strVal val="visible"/>
                                      </p:to>
                                    </p:set>
                                    <p:animEffect transition="in" filter="circle(in)">
                                      <p:cBhvr>
                                        <p:cTn id="22" dur="2000"/>
                                        <p:tgtEl>
                                          <p:spTgt spid="9113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4002" y="571499"/>
            <a:ext cx="2521795" cy="1524001"/>
          </a:xfrm>
          <a:prstGeom prst="rect">
            <a:avLst/>
          </a:prstGeom>
        </p:spPr>
      </p:pic>
      <p:sp>
        <p:nvSpPr>
          <p:cNvPr id="8" name="矩形 8"/>
          <p:cNvSpPr/>
          <p:nvPr/>
        </p:nvSpPr>
        <p:spPr>
          <a:xfrm>
            <a:off x="2419350" y="1126882"/>
            <a:ext cx="2038350" cy="584775"/>
          </a:xfrm>
          <a:prstGeom prst="rect">
            <a:avLst/>
          </a:prstGeom>
        </p:spPr>
        <p:txBody>
          <a:bodyPr wrap="square">
            <a:spAutoFit/>
          </a:bodyPr>
          <a:lstStyle/>
          <a:p>
            <a:pPr algn="ct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Nhân</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hòa</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sp>
        <p:nvSpPr>
          <p:cNvPr id="9" name="Rounded Rectangle 8"/>
          <p:cNvSpPr/>
          <p:nvPr/>
        </p:nvSpPr>
        <p:spPr>
          <a:xfrm>
            <a:off x="6553200" y="1714500"/>
            <a:ext cx="4095750" cy="14097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khỏi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chịu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lụt</a:t>
            </a:r>
            <a:endParaRPr lang="en-US" sz="3100" b="1" dirty="0">
              <a:latin typeface="Times New Roman" pitchFamily="18" charset="0"/>
              <a:cs typeface="Times New Roman" pitchFamily="18" charset="0"/>
            </a:endParaRPr>
          </a:p>
        </p:txBody>
      </p:sp>
      <p:sp>
        <p:nvSpPr>
          <p:cNvPr id="11" name="Rounded Rectangle 10"/>
          <p:cNvSpPr/>
          <p:nvPr/>
        </p:nvSpPr>
        <p:spPr>
          <a:xfrm>
            <a:off x="6572250" y="3657600"/>
            <a:ext cx="4095750" cy="14097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itchFamily="18" charset="0"/>
                <a:cs typeface="Times New Roman" pitchFamily="18" charset="0"/>
              </a:rPr>
              <a:t>M</a:t>
            </a:r>
            <a:r>
              <a:rPr lang="vi-VN" sz="3200" b="1" dirty="0">
                <a:latin typeface="Times New Roman" pitchFamily="18" charset="0"/>
                <a:cs typeface="Times New Roman" pitchFamily="18" charset="0"/>
              </a:rPr>
              <a:t>uôn vật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phú</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tươi</a:t>
            </a:r>
            <a:endParaRPr lang="en-US" sz="3100" b="1" dirty="0">
              <a:latin typeface="Times New Roman" pitchFamily="18" charset="0"/>
              <a:cs typeface="Times New Roman" pitchFamily="18" charset="0"/>
            </a:endParaRPr>
          </a:p>
        </p:txBody>
      </p:sp>
      <p:pic>
        <p:nvPicPr>
          <p:cNvPr id="92162" name="Picture 2" descr="Kết quả hình ảnh cho người hà nội xưa"/>
          <p:cNvPicPr>
            <a:picLocks noChangeAspect="1" noChangeArrowheads="1"/>
          </p:cNvPicPr>
          <p:nvPr/>
        </p:nvPicPr>
        <p:blipFill>
          <a:blip r:embed="rId4"/>
          <a:srcRect/>
          <a:stretch>
            <a:fillRect/>
          </a:stretch>
        </p:blipFill>
        <p:spPr bwMode="auto">
          <a:xfrm>
            <a:off x="1031875" y="2362200"/>
            <a:ext cx="4762500" cy="35718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92162"/>
                                        </p:tgtEl>
                                        <p:attrNameLst>
                                          <p:attrName>style.visibility</p:attrName>
                                        </p:attrNameLst>
                                      </p:cBhvr>
                                      <p:to>
                                        <p:strVal val="visible"/>
                                      </p:to>
                                    </p:set>
                                    <p:anim calcmode="lin" valueType="num">
                                      <p:cBhvr>
                                        <p:cTn id="22" dur="1000" fill="hold"/>
                                        <p:tgtEl>
                                          <p:spTgt spid="92162"/>
                                        </p:tgtEl>
                                        <p:attrNameLst>
                                          <p:attrName>ppt_x</p:attrName>
                                        </p:attrNameLst>
                                      </p:cBhvr>
                                      <p:tavLst>
                                        <p:tav tm="0">
                                          <p:val>
                                            <p:strVal val="#ppt_x-.2"/>
                                          </p:val>
                                        </p:tav>
                                        <p:tav tm="100000">
                                          <p:val>
                                            <p:strVal val="#ppt_x"/>
                                          </p:val>
                                        </p:tav>
                                      </p:tavLst>
                                    </p:anim>
                                    <p:anim calcmode="lin" valueType="num">
                                      <p:cBhvr>
                                        <p:cTn id="23" dur="1000" fill="hold"/>
                                        <p:tgtEl>
                                          <p:spTgt spid="9216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216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trips(down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lý công uẩn"/>
          <p:cNvPicPr>
            <a:picLocks noChangeAspect="1" noChangeArrowheads="1"/>
          </p:cNvPicPr>
          <p:nvPr/>
        </p:nvPicPr>
        <p:blipFill>
          <a:blip r:embed="rId2"/>
          <a:srcRect/>
          <a:stretch>
            <a:fillRect/>
          </a:stretch>
        </p:blipFill>
        <p:spPr bwMode="auto">
          <a:xfrm>
            <a:off x="-1" y="0"/>
            <a:ext cx="12192001" cy="6858000"/>
          </a:xfrm>
          <a:prstGeom prst="rect">
            <a:avLst/>
          </a:prstGeom>
          <a:noFill/>
        </p:spPr>
      </p:pic>
      <p:pic>
        <p:nvPicPr>
          <p:cNvPr id="4" name="图片 1">
            <a:extLst>
              <a:ext uri="{FF2B5EF4-FFF2-40B4-BE49-F238E27FC236}">
                <a16:creationId xmlns="" xmlns:a16="http://schemas.microsoft.com/office/drawing/2014/main" id="{CA89A2A5-75EE-4090-8900-6F613A77D8E8}"/>
              </a:ext>
            </a:extLst>
          </p:cNvPr>
          <p:cNvPicPr>
            <a:picLocks noChangeAspect="1"/>
          </p:cNvPicPr>
          <p:nvPr/>
        </p:nvPicPr>
        <p:blipFill>
          <a:blip r:embed="rId3"/>
          <a:stretch>
            <a:fillRect/>
          </a:stretch>
        </p:blipFill>
        <p:spPr>
          <a:xfrm rot="16200000">
            <a:off x="4590804" y="-743198"/>
            <a:ext cx="6858002" cy="8344391"/>
          </a:xfrm>
          <a:prstGeom prst="rect">
            <a:avLst/>
          </a:prstGeom>
        </p:spPr>
      </p:pic>
      <p:pic>
        <p:nvPicPr>
          <p:cNvPr id="5" name="图片 66"/>
          <p:cNvPicPr>
            <a:picLocks noChangeAspect="1"/>
          </p:cNvPicPr>
          <p:nvPr/>
        </p:nvPicPr>
        <p:blipFill>
          <a:blip r:embed="rId4"/>
          <a:stretch>
            <a:fillRect/>
          </a:stretch>
        </p:blipFill>
        <p:spPr>
          <a:xfrm>
            <a:off x="6672923" y="330531"/>
            <a:ext cx="2423575" cy="1313115"/>
          </a:xfrm>
          <a:prstGeom prst="rect">
            <a:avLst/>
          </a:prstGeom>
        </p:spPr>
      </p:pic>
      <p:sp>
        <p:nvSpPr>
          <p:cNvPr id="6" name="品 10"/>
          <p:cNvSpPr txBox="1"/>
          <p:nvPr/>
        </p:nvSpPr>
        <p:spPr>
          <a:xfrm>
            <a:off x="6933415" y="893643"/>
            <a:ext cx="1961191" cy="646331"/>
          </a:xfrm>
          <a:prstGeom prst="rect">
            <a:avLst/>
          </a:prstGeom>
          <a:noFill/>
        </p:spPr>
        <p:txBody>
          <a:bodyPr wrap="square" rtlCol="0">
            <a:spAutoFit/>
          </a:bodyPr>
          <a:lstStyle/>
          <a:p>
            <a:r>
              <a:rPr lang="en-US" altLang="zh-CN" sz="3600" b="1" dirty="0">
                <a:solidFill>
                  <a:srgbClr val="FF0000"/>
                </a:solidFill>
                <a:latin typeface="Times New Roman" pitchFamily="18" charset="0"/>
                <a:ea typeface="汉仪白棋体简" panose="02010604000101010101" pitchFamily="2" charset="-122"/>
                <a:cs typeface="Times New Roman" pitchFamily="18" charset="0"/>
              </a:rPr>
              <a:t>1.Tác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giả</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7" name="Rectangle 6"/>
          <p:cNvSpPr/>
          <p:nvPr/>
        </p:nvSpPr>
        <p:spPr>
          <a:xfrm>
            <a:off x="5605153" y="2167821"/>
            <a:ext cx="5700155" cy="1384995"/>
          </a:xfrm>
          <a:prstGeom prst="rect">
            <a:avLst/>
          </a:prstGeom>
        </p:spPr>
        <p:txBody>
          <a:bodyPr wrap="square">
            <a:spAutoFit/>
          </a:bodyPr>
          <a:lstStyle/>
          <a:p>
            <a:pPr algn="just"/>
            <a:r>
              <a:rPr lang="en-US" altLang="en-US" sz="2800" dirty="0">
                <a:latin typeface="Times New Roman" pitchFamily="18" charset="0"/>
              </a:rPr>
              <a:t> </a:t>
            </a:r>
            <a:r>
              <a:rPr lang="en-US" altLang="en-US" sz="2800" dirty="0" err="1">
                <a:latin typeface="Times New Roman" pitchFamily="18" charset="0"/>
              </a:rPr>
              <a:t>Lí</a:t>
            </a:r>
            <a:r>
              <a:rPr lang="en-US" altLang="en-US" sz="2800" dirty="0">
                <a:latin typeface="Times New Roman" pitchFamily="18" charset="0"/>
              </a:rPr>
              <a:t> </a:t>
            </a:r>
            <a:r>
              <a:rPr lang="en-US" altLang="en-US" sz="2800" dirty="0" err="1">
                <a:latin typeface="Times New Roman" pitchFamily="18" charset="0"/>
              </a:rPr>
              <a:t>Công</a:t>
            </a:r>
            <a:r>
              <a:rPr lang="en-US" altLang="en-US" sz="2800" dirty="0">
                <a:latin typeface="Times New Roman" pitchFamily="18" charset="0"/>
              </a:rPr>
              <a:t> </a:t>
            </a:r>
            <a:r>
              <a:rPr lang="en-US" altLang="en-US" sz="2800" dirty="0" err="1">
                <a:latin typeface="Times New Roman" pitchFamily="18" charset="0"/>
              </a:rPr>
              <a:t>Uẩn</a:t>
            </a:r>
            <a:r>
              <a:rPr lang="en-US" altLang="en-US" sz="2800" dirty="0">
                <a:latin typeface="Times New Roman" pitchFamily="18" charset="0"/>
              </a:rPr>
              <a:t> (974 – 1028) </a:t>
            </a:r>
            <a:r>
              <a:rPr lang="en-US" altLang="en-US" sz="2800" dirty="0" err="1">
                <a:latin typeface="Times New Roman" pitchFamily="18" charset="0"/>
              </a:rPr>
              <a:t>tức</a:t>
            </a:r>
            <a:r>
              <a:rPr lang="en-US" altLang="en-US" sz="2800" dirty="0">
                <a:latin typeface="Times New Roman" pitchFamily="18" charset="0"/>
              </a:rPr>
              <a:t> </a:t>
            </a:r>
            <a:r>
              <a:rPr lang="en-US" altLang="en-US" sz="2800" dirty="0" err="1">
                <a:latin typeface="Times New Roman" pitchFamily="18" charset="0"/>
              </a:rPr>
              <a:t>vua</a:t>
            </a:r>
            <a:r>
              <a:rPr lang="en-US" altLang="en-US" sz="2800" dirty="0">
                <a:latin typeface="Times New Roman" pitchFamily="18" charset="0"/>
              </a:rPr>
              <a:t> </a:t>
            </a:r>
            <a:r>
              <a:rPr lang="en-US" altLang="en-US" sz="2800" dirty="0" err="1">
                <a:latin typeface="Times New Roman" pitchFamily="18" charset="0"/>
              </a:rPr>
              <a:t>Lí</a:t>
            </a:r>
            <a:r>
              <a:rPr lang="en-US" altLang="en-US" sz="2800" dirty="0">
                <a:latin typeface="Times New Roman" pitchFamily="18" charset="0"/>
              </a:rPr>
              <a:t> </a:t>
            </a:r>
            <a:r>
              <a:rPr lang="en-US" altLang="en-US" sz="2800" dirty="0" err="1">
                <a:latin typeface="Times New Roman" pitchFamily="18" charset="0"/>
              </a:rPr>
              <a:t>Thái</a:t>
            </a:r>
            <a:r>
              <a:rPr lang="en-US" altLang="en-US" sz="2800" dirty="0">
                <a:latin typeface="Times New Roman" pitchFamily="18" charset="0"/>
              </a:rPr>
              <a:t> </a:t>
            </a:r>
            <a:r>
              <a:rPr lang="en-US" altLang="en-US" sz="2800" dirty="0" err="1">
                <a:latin typeface="Times New Roman" pitchFamily="18" charset="0"/>
              </a:rPr>
              <a:t>Tổ</a:t>
            </a:r>
            <a:r>
              <a:rPr lang="en-US" altLang="en-US" sz="2800" dirty="0">
                <a:latin typeface="Times New Roman" pitchFamily="18" charset="0"/>
              </a:rPr>
              <a:t> (</a:t>
            </a:r>
            <a:r>
              <a:rPr lang="en-US" altLang="en-US" sz="2800" dirty="0" err="1">
                <a:latin typeface="Times New Roman" pitchFamily="18" charset="0"/>
              </a:rPr>
              <a:t>lên</a:t>
            </a:r>
            <a:r>
              <a:rPr lang="en-US" altLang="en-US" sz="2800" dirty="0">
                <a:latin typeface="Times New Roman" pitchFamily="18" charset="0"/>
              </a:rPr>
              <a:t> </a:t>
            </a:r>
            <a:r>
              <a:rPr lang="en-US" altLang="en-US" sz="2800" dirty="0" err="1">
                <a:latin typeface="Times New Roman" pitchFamily="18" charset="0"/>
              </a:rPr>
              <a:t>ngôi</a:t>
            </a:r>
            <a:r>
              <a:rPr lang="en-US" altLang="en-US" sz="2800" dirty="0">
                <a:latin typeface="Times New Roman" pitchFamily="18" charset="0"/>
              </a:rPr>
              <a:t> </a:t>
            </a:r>
            <a:r>
              <a:rPr lang="en-US" altLang="en-US" sz="2800" dirty="0" err="1">
                <a:latin typeface="Times New Roman" pitchFamily="18" charset="0"/>
              </a:rPr>
              <a:t>lấy</a:t>
            </a:r>
            <a:r>
              <a:rPr lang="en-US" altLang="en-US" sz="2800" dirty="0">
                <a:latin typeface="Times New Roman" pitchFamily="18" charset="0"/>
              </a:rPr>
              <a:t> </a:t>
            </a:r>
            <a:r>
              <a:rPr lang="en-US" altLang="en-US" sz="2800" dirty="0" err="1">
                <a:latin typeface="Times New Roman" pitchFamily="18" charset="0"/>
              </a:rPr>
              <a:t>hiệu</a:t>
            </a:r>
            <a:r>
              <a:rPr lang="en-US" altLang="en-US" sz="2800" dirty="0">
                <a:latin typeface="Times New Roman" pitchFamily="18" charset="0"/>
              </a:rPr>
              <a:t> </a:t>
            </a:r>
            <a:r>
              <a:rPr lang="en-US" altLang="en-US" sz="2800" dirty="0" err="1">
                <a:latin typeface="Times New Roman" pitchFamily="18" charset="0"/>
              </a:rPr>
              <a:t>là</a:t>
            </a:r>
            <a:r>
              <a:rPr lang="en-US" altLang="en-US" sz="2800" dirty="0">
                <a:latin typeface="Times New Roman" pitchFamily="18" charset="0"/>
              </a:rPr>
              <a:t> </a:t>
            </a:r>
            <a:r>
              <a:rPr lang="en-US" altLang="en-US" sz="2800" dirty="0" err="1">
                <a:latin typeface="Times New Roman" pitchFamily="18" charset="0"/>
              </a:rPr>
              <a:t>Thuận</a:t>
            </a:r>
            <a:r>
              <a:rPr lang="en-US" altLang="en-US" sz="2800" dirty="0">
                <a:latin typeface="Times New Roman" pitchFamily="18" charset="0"/>
              </a:rPr>
              <a:t> </a:t>
            </a:r>
            <a:r>
              <a:rPr lang="en-US" altLang="en-US" sz="2800" dirty="0" err="1">
                <a:latin typeface="Times New Roman" pitchFamily="18" charset="0"/>
              </a:rPr>
              <a:t>Thiên</a:t>
            </a:r>
            <a:r>
              <a:rPr lang="en-US" altLang="en-US" sz="2800" dirty="0">
                <a:latin typeface="Times New Roman" pitchFamily="18" charset="0"/>
              </a:rPr>
              <a:t>)</a:t>
            </a:r>
          </a:p>
        </p:txBody>
      </p:sp>
      <p:pic>
        <p:nvPicPr>
          <p:cNvPr id="8" name="图片 5">
            <a:extLst>
              <a:ext uri="{FF2B5EF4-FFF2-40B4-BE49-F238E27FC236}">
                <a16:creationId xmlns="" xmlns:a16="http://schemas.microsoft.com/office/drawing/2014/main" id="{C335CBD8-0C48-4327-BDAC-5E1AAA2C0CEC}"/>
              </a:ext>
            </a:extLst>
          </p:cNvPr>
          <p:cNvPicPr>
            <a:picLocks noChangeAspect="1"/>
          </p:cNvPicPr>
          <p:nvPr/>
        </p:nvPicPr>
        <p:blipFill>
          <a:blip r:embed="rId5"/>
          <a:stretch>
            <a:fillRect/>
          </a:stretch>
        </p:blipFill>
        <p:spPr>
          <a:xfrm rot="281815">
            <a:off x="4845797" y="2553502"/>
            <a:ext cx="640999" cy="640999"/>
          </a:xfrm>
          <a:prstGeom prst="rect">
            <a:avLst/>
          </a:prstGeom>
          <a:effectLst>
            <a:outerShdw blurRad="50800" dist="38100" dir="2700000" algn="tl" rotWithShape="0">
              <a:prstClr val="black">
                <a:alpha val="40000"/>
              </a:prstClr>
            </a:outerShdw>
          </a:effectLst>
        </p:spPr>
      </p:pic>
      <p:sp>
        <p:nvSpPr>
          <p:cNvPr id="9" name="Rectangle 8"/>
          <p:cNvSpPr/>
          <p:nvPr/>
        </p:nvSpPr>
        <p:spPr>
          <a:xfrm>
            <a:off x="5615049" y="3852119"/>
            <a:ext cx="5700155" cy="523220"/>
          </a:xfrm>
          <a:prstGeom prst="rect">
            <a:avLst/>
          </a:prstGeom>
        </p:spPr>
        <p:txBody>
          <a:bodyPr wrap="square">
            <a:spAutoFit/>
          </a:bodyPr>
          <a:lstStyle/>
          <a:p>
            <a:pPr algn="just"/>
            <a:r>
              <a:rPr lang="en-US" altLang="en-US" sz="2800" dirty="0" err="1">
                <a:latin typeface="Times New Roman" pitchFamily="18" charset="0"/>
              </a:rPr>
              <a:t>Quê</a:t>
            </a:r>
            <a:r>
              <a:rPr lang="en-US" altLang="en-US" sz="2800" dirty="0">
                <a:latin typeface="Times New Roman" pitchFamily="18" charset="0"/>
              </a:rPr>
              <a:t>: </a:t>
            </a:r>
            <a:r>
              <a:rPr lang="en-US" altLang="en-US" sz="2800" dirty="0" err="1">
                <a:latin typeface="Times New Roman" pitchFamily="18" charset="0"/>
              </a:rPr>
              <a:t>Đình</a:t>
            </a:r>
            <a:r>
              <a:rPr lang="en-US" altLang="en-US" sz="2800" dirty="0">
                <a:latin typeface="Times New Roman" pitchFamily="18" charset="0"/>
              </a:rPr>
              <a:t> </a:t>
            </a:r>
            <a:r>
              <a:rPr lang="en-US" altLang="en-US" sz="2800" dirty="0" err="1">
                <a:latin typeface="Times New Roman" pitchFamily="18" charset="0"/>
              </a:rPr>
              <a:t>Bảng</a:t>
            </a:r>
            <a:r>
              <a:rPr lang="en-US" altLang="en-US" sz="2800" dirty="0">
                <a:latin typeface="Times New Roman" pitchFamily="18" charset="0"/>
              </a:rPr>
              <a:t> – </a:t>
            </a:r>
            <a:r>
              <a:rPr lang="en-US" altLang="en-US" sz="2800" dirty="0" err="1">
                <a:latin typeface="Times New Roman" pitchFamily="18" charset="0"/>
              </a:rPr>
              <a:t>Từ</a:t>
            </a:r>
            <a:r>
              <a:rPr lang="en-US" altLang="en-US" sz="2800" dirty="0">
                <a:latin typeface="Times New Roman" pitchFamily="18" charset="0"/>
              </a:rPr>
              <a:t> </a:t>
            </a:r>
            <a:r>
              <a:rPr lang="en-US" altLang="en-US" sz="2800" dirty="0" err="1">
                <a:latin typeface="Times New Roman" pitchFamily="18" charset="0"/>
              </a:rPr>
              <a:t>Sơn</a:t>
            </a:r>
            <a:r>
              <a:rPr lang="en-US" altLang="en-US" sz="2800" dirty="0">
                <a:latin typeface="Times New Roman" pitchFamily="18" charset="0"/>
              </a:rPr>
              <a:t> – </a:t>
            </a:r>
            <a:r>
              <a:rPr lang="en-US" altLang="en-US" sz="2800" dirty="0" err="1">
                <a:latin typeface="Times New Roman" pitchFamily="18" charset="0"/>
              </a:rPr>
              <a:t>Bắc</a:t>
            </a:r>
            <a:r>
              <a:rPr lang="en-US" altLang="en-US" sz="2800" dirty="0">
                <a:latin typeface="Times New Roman" pitchFamily="18" charset="0"/>
              </a:rPr>
              <a:t> </a:t>
            </a:r>
            <a:r>
              <a:rPr lang="en-US" altLang="en-US" sz="2800" dirty="0" err="1">
                <a:latin typeface="Times New Roman" pitchFamily="18" charset="0"/>
              </a:rPr>
              <a:t>Ninh</a:t>
            </a:r>
            <a:endParaRPr lang="en-US" altLang="en-US" sz="2800" dirty="0">
              <a:latin typeface="Times New Roman" pitchFamily="18" charset="0"/>
            </a:endParaRPr>
          </a:p>
        </p:txBody>
      </p:sp>
      <p:pic>
        <p:nvPicPr>
          <p:cNvPr id="10" name="图片 5">
            <a:extLst>
              <a:ext uri="{FF2B5EF4-FFF2-40B4-BE49-F238E27FC236}">
                <a16:creationId xmlns="" xmlns:a16="http://schemas.microsoft.com/office/drawing/2014/main" id="{C335CBD8-0C48-4327-BDAC-5E1AAA2C0CEC}"/>
              </a:ext>
            </a:extLst>
          </p:cNvPr>
          <p:cNvPicPr>
            <a:picLocks noChangeAspect="1"/>
          </p:cNvPicPr>
          <p:nvPr/>
        </p:nvPicPr>
        <p:blipFill>
          <a:blip r:embed="rId5"/>
          <a:stretch>
            <a:fillRect/>
          </a:stretch>
        </p:blipFill>
        <p:spPr>
          <a:xfrm rot="281815">
            <a:off x="4855693" y="3750925"/>
            <a:ext cx="640999" cy="640999"/>
          </a:xfrm>
          <a:prstGeom prst="rect">
            <a:avLst/>
          </a:prstGeom>
          <a:effectLst>
            <a:outerShdw blurRad="50800" dist="38100" dir="2700000" algn="tl" rotWithShape="0">
              <a:prstClr val="black">
                <a:alpha val="40000"/>
              </a:prstClr>
            </a:outerShdw>
          </a:effectLst>
        </p:spPr>
      </p:pic>
      <p:sp>
        <p:nvSpPr>
          <p:cNvPr id="11" name="Rectangle 10"/>
          <p:cNvSpPr/>
          <p:nvPr/>
        </p:nvSpPr>
        <p:spPr>
          <a:xfrm>
            <a:off x="5664531" y="4954559"/>
            <a:ext cx="5624943" cy="954107"/>
          </a:xfrm>
          <a:prstGeom prst="rect">
            <a:avLst/>
          </a:prstGeom>
        </p:spPr>
        <p:txBody>
          <a:bodyPr wrap="square">
            <a:spAutoFit/>
          </a:bodyPr>
          <a:lstStyle/>
          <a:p>
            <a:pPr algn="just"/>
            <a:r>
              <a:rPr lang="en-US" altLang="en-US" sz="2800" dirty="0" err="1">
                <a:latin typeface="Times New Roman" pitchFamily="18" charset="0"/>
              </a:rPr>
              <a:t>Là</a:t>
            </a:r>
            <a:r>
              <a:rPr lang="en-US" altLang="en-US" sz="2800" dirty="0">
                <a:latin typeface="Times New Roman" pitchFamily="18" charset="0"/>
              </a:rPr>
              <a:t> </a:t>
            </a:r>
            <a:r>
              <a:rPr lang="en-US" altLang="en-US" sz="2800" dirty="0" err="1">
                <a:latin typeface="Times New Roman" pitchFamily="18" charset="0"/>
              </a:rPr>
              <a:t>người</a:t>
            </a:r>
            <a:r>
              <a:rPr lang="en-US" altLang="en-US" sz="2800" dirty="0">
                <a:latin typeface="Times New Roman" pitchFamily="18" charset="0"/>
              </a:rPr>
              <a:t> </a:t>
            </a:r>
            <a:r>
              <a:rPr lang="en-US" altLang="en-US" sz="2800" dirty="0" err="1">
                <a:latin typeface="Times New Roman" pitchFamily="18" charset="0"/>
              </a:rPr>
              <a:t>thông</a:t>
            </a:r>
            <a:r>
              <a:rPr lang="en-US" altLang="en-US" sz="2800" dirty="0">
                <a:latin typeface="Times New Roman" pitchFamily="18" charset="0"/>
              </a:rPr>
              <a:t> minh, </a:t>
            </a:r>
            <a:r>
              <a:rPr lang="en-US" altLang="en-US" sz="2800" dirty="0" err="1">
                <a:latin typeface="Times New Roman" pitchFamily="18" charset="0"/>
              </a:rPr>
              <a:t>nhân</a:t>
            </a:r>
            <a:r>
              <a:rPr lang="en-US" altLang="en-US" sz="2800" dirty="0">
                <a:latin typeface="Times New Roman" pitchFamily="18" charset="0"/>
              </a:rPr>
              <a:t> </a:t>
            </a:r>
            <a:r>
              <a:rPr lang="en-US" altLang="en-US" sz="2800" dirty="0" err="1">
                <a:latin typeface="Times New Roman" pitchFamily="18" charset="0"/>
              </a:rPr>
              <a:t>ái</a:t>
            </a:r>
            <a:r>
              <a:rPr lang="en-US" altLang="en-US" sz="2800" dirty="0">
                <a:latin typeface="Times New Roman" pitchFamily="18" charset="0"/>
              </a:rPr>
              <a:t>, </a:t>
            </a:r>
            <a:r>
              <a:rPr lang="en-US" altLang="en-US" sz="2800" dirty="0" err="1">
                <a:latin typeface="Times New Roman" pitchFamily="18" charset="0"/>
              </a:rPr>
              <a:t>chí</a:t>
            </a:r>
            <a:r>
              <a:rPr lang="en-US" altLang="en-US" sz="2800" dirty="0">
                <a:latin typeface="Times New Roman" pitchFamily="18" charset="0"/>
              </a:rPr>
              <a:t> </a:t>
            </a:r>
            <a:r>
              <a:rPr lang="en-US" altLang="en-US" sz="2800" dirty="0" err="1">
                <a:latin typeface="Times New Roman" pitchFamily="18" charset="0"/>
              </a:rPr>
              <a:t>lớn</a:t>
            </a:r>
            <a:r>
              <a:rPr lang="en-US" altLang="en-US" sz="2800" dirty="0">
                <a:latin typeface="Times New Roman" pitchFamily="18" charset="0"/>
              </a:rPr>
              <a:t> </a:t>
            </a:r>
            <a:r>
              <a:rPr lang="en-US" altLang="en-US" sz="2800" dirty="0" err="1">
                <a:latin typeface="Times New Roman" pitchFamily="18" charset="0"/>
              </a:rPr>
              <a:t>và</a:t>
            </a:r>
            <a:r>
              <a:rPr lang="en-US" altLang="en-US" sz="2800" dirty="0">
                <a:latin typeface="Times New Roman" pitchFamily="18" charset="0"/>
              </a:rPr>
              <a:t> </a:t>
            </a:r>
            <a:r>
              <a:rPr lang="en-US" altLang="en-US" sz="2800" dirty="0" err="1">
                <a:latin typeface="Times New Roman" pitchFamily="18" charset="0"/>
              </a:rPr>
              <a:t>lập</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nhiều</a:t>
            </a:r>
            <a:r>
              <a:rPr lang="en-US" altLang="en-US" sz="2800" dirty="0">
                <a:latin typeface="Times New Roman" pitchFamily="18" charset="0"/>
              </a:rPr>
              <a:t> </a:t>
            </a:r>
            <a:r>
              <a:rPr lang="en-US" altLang="en-US" sz="2800" dirty="0" err="1">
                <a:latin typeface="Times New Roman" pitchFamily="18" charset="0"/>
              </a:rPr>
              <a:t>chiến</a:t>
            </a:r>
            <a:r>
              <a:rPr lang="en-US" altLang="en-US" sz="2800" dirty="0">
                <a:latin typeface="Times New Roman" pitchFamily="18" charset="0"/>
              </a:rPr>
              <a:t> </a:t>
            </a:r>
            <a:r>
              <a:rPr lang="en-US" altLang="en-US" sz="2800" dirty="0" err="1">
                <a:latin typeface="Times New Roman" pitchFamily="18" charset="0"/>
              </a:rPr>
              <a:t>công</a:t>
            </a:r>
            <a:endParaRPr lang="en-US" altLang="en-US" sz="2800" dirty="0">
              <a:latin typeface="Times New Roman" pitchFamily="18" charset="0"/>
            </a:endParaRPr>
          </a:p>
        </p:txBody>
      </p:sp>
      <p:pic>
        <p:nvPicPr>
          <p:cNvPr id="12" name="图片 5">
            <a:extLst>
              <a:ext uri="{FF2B5EF4-FFF2-40B4-BE49-F238E27FC236}">
                <a16:creationId xmlns="" xmlns:a16="http://schemas.microsoft.com/office/drawing/2014/main" id="{C335CBD8-0C48-4327-BDAC-5E1AAA2C0CEC}"/>
              </a:ext>
            </a:extLst>
          </p:cNvPr>
          <p:cNvPicPr>
            <a:picLocks noChangeAspect="1"/>
          </p:cNvPicPr>
          <p:nvPr/>
        </p:nvPicPr>
        <p:blipFill>
          <a:blip r:embed="rId5"/>
          <a:stretch>
            <a:fillRect/>
          </a:stretch>
        </p:blipFill>
        <p:spPr>
          <a:xfrm rot="281815">
            <a:off x="4865588" y="5055240"/>
            <a:ext cx="640999" cy="640999"/>
          </a:xfrm>
          <a:prstGeom prst="rect">
            <a:avLst/>
          </a:prstGeom>
          <a:effectLst>
            <a:outerShdw blurRad="50800" dist="38100" dir="2700000" algn="tl" rotWithShape="0">
              <a:prstClr val="black">
                <a:alpha val="40000"/>
              </a:prstClr>
            </a:outerShdw>
          </a:effec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1995049" y="658073"/>
            <a:ext cx="7802087" cy="576945"/>
          </a:xfrm>
          <a:prstGeom prst="rect">
            <a:avLst/>
          </a:prstGeom>
        </p:spPr>
        <p:txBody>
          <a:bodyPr/>
          <a:lstStyle/>
          <a:p>
            <a:pPr marL="228600" lvl="0" indent="-228600">
              <a:lnSpc>
                <a:spcPct val="90000"/>
              </a:lnSpc>
              <a:spcBef>
                <a:spcPts val="1000"/>
              </a:spcBef>
              <a:defRPr/>
            </a:pPr>
            <a:r>
              <a:rPr lang="en-US" altLang="en-US" sz="3400" b="1" u="sng" dirty="0">
                <a:solidFill>
                  <a:srgbClr val="FF1515"/>
                </a:solidFill>
                <a:latin typeface="Times New Roman" pitchFamily="18" charset="0"/>
              </a:rPr>
              <a:t>3. </a:t>
            </a:r>
            <a:r>
              <a:rPr lang="en-US" altLang="en-US" sz="3400" b="1" u="sng" dirty="0" err="1">
                <a:solidFill>
                  <a:srgbClr val="FF1515"/>
                </a:solidFill>
                <a:latin typeface="Times New Roman" pitchFamily="18" charset="0"/>
              </a:rPr>
              <a:t>Nguyên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nhân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chọn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Đại</a:t>
            </a:r>
            <a:r>
              <a:rPr lang="en-US" altLang="en-US" sz="3400" b="1" u="sng" dirty="0">
                <a:solidFill>
                  <a:srgbClr val="FF1515"/>
                </a:solidFill>
                <a:latin typeface="Times New Roman" pitchFamily="18" charset="0"/>
              </a:rPr>
              <a:t> La </a:t>
            </a:r>
            <a:r>
              <a:rPr lang="en-US" altLang="en-US" sz="3400" b="1" u="sng" dirty="0" err="1">
                <a:solidFill>
                  <a:srgbClr val="FF1515"/>
                </a:solidFill>
                <a:latin typeface="Times New Roman" pitchFamily="18" charset="0"/>
              </a:rPr>
              <a:t>làm</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kinh</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đô</a:t>
            </a:r>
            <a:endParaRPr kumimoji="0" lang="en-US" sz="34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437" y="510626"/>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4445" y="544274"/>
            <a:ext cx="883573" cy="830283"/>
          </a:xfrm>
          <a:prstGeom prst="rect">
            <a:avLst/>
          </a:prstGeom>
        </p:spPr>
      </p:pic>
      <p:sp>
        <p:nvSpPr>
          <p:cNvPr id="17" name="圆角矩形 7"/>
          <p:cNvSpPr/>
          <p:nvPr/>
        </p:nvSpPr>
        <p:spPr>
          <a:xfrm>
            <a:off x="1555750" y="2185736"/>
            <a:ext cx="4151367" cy="3399155"/>
          </a:xfrm>
          <a:prstGeom prst="roundRect">
            <a:avLst>
              <a:gd name="adj" fmla="val 17864"/>
            </a:avLst>
          </a:prstGeom>
          <a:solidFill>
            <a:schemeClr val="bg1"/>
          </a:solidFill>
          <a:ln w="63500">
            <a:solidFill>
              <a:srgbClr val="363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9"/>
          <p:cNvSpPr/>
          <p:nvPr/>
        </p:nvSpPr>
        <p:spPr>
          <a:xfrm>
            <a:off x="1885950" y="2692496"/>
            <a:ext cx="3508484" cy="2308324"/>
          </a:xfrm>
          <a:prstGeom prst="rect">
            <a:avLst/>
          </a:prstGeom>
        </p:spPr>
        <p:txBody>
          <a:bodyPr wrap="square">
            <a:spAutoFit/>
          </a:bodyPr>
          <a:lstStyle/>
          <a:p>
            <a:pPr algn="ctr">
              <a:defRPr/>
            </a:pP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La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là</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nơi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xứng</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đáng</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định</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đô</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của</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p>
          <a:p>
            <a:pPr algn="ctr">
              <a:defRPr/>
            </a:pP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Việt</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p>
        </p:txBody>
      </p:sp>
      <p:pic>
        <p:nvPicPr>
          <p:cNvPr id="20"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859" y="4458498"/>
            <a:ext cx="2698042" cy="2123194"/>
          </a:xfrm>
          <a:prstGeom prst="rect">
            <a:avLst/>
          </a:prstGeom>
        </p:spPr>
      </p:pic>
      <p:pic>
        <p:nvPicPr>
          <p:cNvPr id="93186" name="Picture 2" descr="Hình ảnh có liên quan"/>
          <p:cNvPicPr>
            <a:picLocks noChangeAspect="1" noChangeArrowheads="1"/>
          </p:cNvPicPr>
          <p:nvPr/>
        </p:nvPicPr>
        <p:blipFill>
          <a:blip r:embed="rId5"/>
          <a:srcRect/>
          <a:stretch>
            <a:fillRect/>
          </a:stretch>
        </p:blipFill>
        <p:spPr bwMode="auto">
          <a:xfrm>
            <a:off x="6118225" y="2195512"/>
            <a:ext cx="4568825" cy="342944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9">
                                            <p:txEl>
                                              <p:pRg st="1" end="1"/>
                                            </p:txEl>
                                          </p:spTgt>
                                        </p:tgtEl>
                                        <p:attrNameLst>
                                          <p:attrName>style.visibility</p:attrName>
                                        </p:attrNameLst>
                                      </p:cBhvr>
                                      <p:to>
                                        <p:strVal val="visible"/>
                                      </p:to>
                                    </p:set>
                                    <p:animEffect transition="in" filter="fade">
                                      <p:cBhvr>
                                        <p:cTn id="30" dur="500"/>
                                        <p:tgtEl>
                                          <p:spTgt spid="1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93186"/>
                                        </p:tgtEl>
                                        <p:attrNameLst>
                                          <p:attrName>style.visibility</p:attrName>
                                        </p:attrNameLst>
                                      </p:cBhvr>
                                      <p:to>
                                        <p:strVal val="visible"/>
                                      </p:to>
                                    </p:set>
                                    <p:animEffect transition="in" filter="dissolve">
                                      <p:cBhvr>
                                        <p:cTn id="47" dur="5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descr="Kết quả hình ảnh cho hoa l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ết quả hình ảnh cho hoa l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4214" name="Picture 6" descr="Kết quả hình ảnh cho hoa lư"/>
          <p:cNvPicPr>
            <a:picLocks noChangeAspect="1" noChangeArrowheads="1"/>
          </p:cNvPicPr>
          <p:nvPr/>
        </p:nvPicPr>
        <p:blipFill>
          <a:blip r:embed="rId2"/>
          <a:srcRect/>
          <a:stretch>
            <a:fillRect/>
          </a:stretch>
        </p:blipFill>
        <p:spPr bwMode="auto">
          <a:xfrm>
            <a:off x="1" y="0"/>
            <a:ext cx="12192000" cy="6858000"/>
          </a:xfrm>
          <a:prstGeom prst="rect">
            <a:avLst/>
          </a:prstGeom>
          <a:noFill/>
        </p:spPr>
      </p:pic>
      <p:sp>
        <p:nvSpPr>
          <p:cNvPr id="7" name="Rounded Rectangle 6"/>
          <p:cNvSpPr/>
          <p:nvPr/>
        </p:nvSpPr>
        <p:spPr>
          <a:xfrm>
            <a:off x="247650" y="5124450"/>
            <a:ext cx="280035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a:latin typeface="Times New Roman" pitchFamily="18" charset="0"/>
                <a:cs typeface="Times New Roman" pitchFamily="18" charset="0"/>
              </a:rPr>
              <a:t>13 </a:t>
            </a:r>
            <a:r>
              <a:rPr lang="en-US" sz="3000" dirty="0" err="1">
                <a:latin typeface="Times New Roman" pitchFamily="18" charset="0"/>
                <a:cs typeface="Times New Roman" pitchFamily="18" charset="0"/>
              </a:rPr>
              <a:t>năm</a:t>
            </a:r>
            <a:r>
              <a:rPr lang="en-US" sz="3000" dirty="0">
                <a:latin typeface="Times New Roman" pitchFamily="18" charset="0"/>
                <a:cs typeface="Times New Roman" pitchFamily="18" charset="0"/>
              </a:rPr>
              <a:t> (968-980)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Đinh</a:t>
            </a:r>
            <a:endParaRPr lang="en-US" sz="3000" dirty="0">
              <a:latin typeface="Times New Roman" pitchFamily="18" charset="0"/>
              <a:cs typeface="Times New Roman" pitchFamily="18" charset="0"/>
            </a:endParaRPr>
          </a:p>
        </p:txBody>
      </p:sp>
      <p:sp>
        <p:nvSpPr>
          <p:cNvPr id="8" name="Right Arrow 7"/>
          <p:cNvSpPr/>
          <p:nvPr/>
        </p:nvSpPr>
        <p:spPr>
          <a:xfrm>
            <a:off x="3467100" y="5619750"/>
            <a:ext cx="533400" cy="5905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4343400" y="5124450"/>
            <a:ext cx="276225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a:latin typeface="Times New Roman" pitchFamily="18" charset="0"/>
                <a:cs typeface="Times New Roman" pitchFamily="18" charset="0"/>
              </a:rPr>
              <a:t>29 </a:t>
            </a:r>
            <a:r>
              <a:rPr lang="en-US" sz="3000" dirty="0" err="1">
                <a:latin typeface="Times New Roman" pitchFamily="18" charset="0"/>
                <a:cs typeface="Times New Roman" pitchFamily="18" charset="0"/>
              </a:rPr>
              <a:t>năm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tiếp</a:t>
            </a:r>
            <a:r>
              <a:rPr lang="en-US" sz="3000" dirty="0">
                <a:latin typeface="Times New Roman" pitchFamily="18" charset="0"/>
                <a:cs typeface="Times New Roman" pitchFamily="18" charset="0"/>
              </a:rPr>
              <a:t> (980-1009)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Lê</a:t>
            </a:r>
            <a:endParaRPr lang="en-US" sz="3000" dirty="0">
              <a:latin typeface="Times New Roman" pitchFamily="18" charset="0"/>
              <a:cs typeface="Times New Roman" pitchFamily="18" charset="0"/>
            </a:endParaRPr>
          </a:p>
        </p:txBody>
      </p:sp>
      <p:sp>
        <p:nvSpPr>
          <p:cNvPr id="10" name="Right Arrow 9"/>
          <p:cNvSpPr/>
          <p:nvPr/>
        </p:nvSpPr>
        <p:spPr>
          <a:xfrm>
            <a:off x="7448550" y="5581650"/>
            <a:ext cx="533400" cy="5905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723900" y="-819150"/>
            <a:ext cx="2743200" cy="25336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19050" y="82034"/>
            <a:ext cx="1752599" cy="1200329"/>
          </a:xfrm>
          <a:prstGeom prst="rect">
            <a:avLst/>
          </a:prstGeom>
        </p:spPr>
        <p:txBody>
          <a:bodyPr wrap="square">
            <a:spAutoFit/>
          </a:bodyPr>
          <a:lstStyle/>
          <a:p>
            <a:pPr algn="ctr"/>
            <a:r>
              <a:rPr lang="en-US" sz="3600" b="1" dirty="0" err="1">
                <a:latin typeface="Times New Roman" pitchFamily="18" charset="0"/>
                <a:cs typeface="Times New Roman" pitchFamily="18" charset="0"/>
              </a:rPr>
              <a:t>Cố</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Lư</a:t>
            </a:r>
            <a:endParaRPr lang="en-US" sz="3600" b="1" dirty="0">
              <a:latin typeface="Times New Roman" pitchFamily="18" charset="0"/>
              <a:cs typeface="Times New Roman" pitchFamily="18" charset="0"/>
            </a:endParaRPr>
          </a:p>
        </p:txBody>
      </p:sp>
      <p:sp>
        <p:nvSpPr>
          <p:cNvPr id="15" name="Rounded Rectangle 14"/>
          <p:cNvSpPr/>
          <p:nvPr/>
        </p:nvSpPr>
        <p:spPr>
          <a:xfrm>
            <a:off x="8286750" y="5124450"/>
            <a:ext cx="358140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err="1">
                <a:latin typeface="Times New Roman" pitchFamily="18" charset="0"/>
                <a:cs typeface="Times New Roman" pitchFamily="18" charset="0"/>
              </a:rPr>
              <a:t>Đầu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tháng</a:t>
            </a:r>
            <a:r>
              <a:rPr lang="en-US" sz="3000" dirty="0">
                <a:latin typeface="Times New Roman" pitchFamily="18" charset="0"/>
                <a:cs typeface="Times New Roman" pitchFamily="18" charset="0"/>
              </a:rPr>
              <a:t> 11/1009, </a:t>
            </a:r>
            <a:r>
              <a:rPr lang="en-US" sz="3000" dirty="0" err="1">
                <a:latin typeface="Times New Roman" pitchFamily="18" charset="0"/>
                <a:cs typeface="Times New Roman" pitchFamily="18" charset="0"/>
              </a:rPr>
              <a:t>Lí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Uẩn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vua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a:t>
            </a:r>
            <a:endParaRPr lang="en-US" sz="30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lstStyle/>
          <a:p>
            <a:pPr eaLnBrk="1" hangingPunct="1">
              <a:defRPr/>
            </a:pPr>
            <a:endParaRPr lang="en-US" altLang="en-US"/>
          </a:p>
        </p:txBody>
      </p:sp>
      <p:sp>
        <p:nvSpPr>
          <p:cNvPr id="487427" name="Rectangle 3"/>
          <p:cNvSpPr>
            <a:spLocks noGrp="1" noChangeArrowheads="1"/>
          </p:cNvSpPr>
          <p:nvPr>
            <p:ph type="body" idx="1"/>
          </p:nvPr>
        </p:nvSpPr>
        <p:spPr/>
        <p:txBody>
          <a:bodyPr/>
          <a:lstStyle/>
          <a:p>
            <a:pPr eaLnBrk="1" hangingPunct="1">
              <a:defRPr/>
            </a:pPr>
            <a:endParaRPr lang="en-US" altLang="en-US"/>
          </a:p>
        </p:txBody>
      </p:sp>
      <p:pic>
        <p:nvPicPr>
          <p:cNvPr id="8196" name="Picture 5" descr="Lang-Dinh-Tien-Hoang-Hoa-Lu-Ninh-Binh"/>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8197" name="Text Box 6"/>
          <p:cNvSpPr txBox="1">
            <a:spLocks noChangeArrowheads="1"/>
          </p:cNvSpPr>
          <p:nvPr/>
        </p:nvSpPr>
        <p:spPr bwMode="auto">
          <a:xfrm>
            <a:off x="4538640" y="6129781"/>
            <a:ext cx="2677336" cy="584775"/>
          </a:xfrm>
          <a:prstGeom prst="rect">
            <a:avLst/>
          </a:prstGeom>
          <a:solidFill>
            <a:srgbClr val="FFFFFF"/>
          </a:solidFill>
          <a:ln w="9525">
            <a:noFill/>
            <a:miter lim="800000"/>
            <a:headEnd/>
            <a:tailEnd/>
          </a:ln>
        </p:spPr>
        <p:txBody>
          <a:bodyPr wrap="none">
            <a:spAutoFit/>
          </a:bodyPr>
          <a:lstStyle/>
          <a:p>
            <a:r>
              <a:rPr lang="en-US" altLang="en-US" sz="3200" b="1" dirty="0" err="1">
                <a:solidFill>
                  <a:srgbClr val="FF0000"/>
                </a:solidFill>
                <a:latin typeface="Times New Roman" pitchFamily="18" charset="0"/>
                <a:cs typeface="Times New Roman" pitchFamily="18" charset="0"/>
              </a:rPr>
              <a:t>Cố</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đô</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Hoa</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Lư</a:t>
            </a:r>
            <a:endParaRPr lang="en-US" altLang="en-US" sz="32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pPr eaLnBrk="1" hangingPunct="1">
              <a:defRPr/>
            </a:pPr>
            <a:endParaRPr lang="en-US" altLang="en-US"/>
          </a:p>
        </p:txBody>
      </p:sp>
      <p:pic>
        <p:nvPicPr>
          <p:cNvPr id="9219" name="Picture 5" descr="image009"/>
          <p:cNvPicPr>
            <a:picLocks noChangeAspect="1" noChangeArrowheads="1"/>
          </p:cNvPicPr>
          <p:nvPr/>
        </p:nvPicPr>
        <p:blipFill>
          <a:blip r:embed="rId2"/>
          <a:srcRect/>
          <a:stretch>
            <a:fillRect/>
          </a:stretch>
        </p:blipFill>
        <p:spPr bwMode="auto">
          <a:xfrm>
            <a:off x="0" y="46038"/>
            <a:ext cx="12192000" cy="6811962"/>
          </a:xfrm>
          <a:prstGeom prst="rect">
            <a:avLst/>
          </a:prstGeom>
          <a:noFill/>
          <a:ln w="9525">
            <a:noFill/>
            <a:miter lim="800000"/>
            <a:headEnd/>
            <a:tailEnd/>
          </a:ln>
        </p:spPr>
      </p:pic>
      <p:sp>
        <p:nvSpPr>
          <p:cNvPr id="9220" name="Text Box 6"/>
          <p:cNvSpPr txBox="1">
            <a:spLocks noChangeArrowheads="1"/>
          </p:cNvSpPr>
          <p:nvPr/>
        </p:nvSpPr>
        <p:spPr bwMode="auto">
          <a:xfrm>
            <a:off x="1372358" y="6136448"/>
            <a:ext cx="3623108" cy="584775"/>
          </a:xfrm>
          <a:prstGeom prst="rect">
            <a:avLst/>
          </a:prstGeom>
          <a:noFill/>
          <a:ln w="9525">
            <a:noFill/>
            <a:miter lim="800000"/>
            <a:headEnd/>
            <a:tailEnd/>
          </a:ln>
        </p:spPr>
        <p:txBody>
          <a:bodyPr wrap="none">
            <a:spAutoFit/>
          </a:bodyPr>
          <a:lstStyle/>
          <a:p>
            <a:r>
              <a:rPr lang="en-US" altLang="en-US" sz="3200" b="1" dirty="0" err="1">
                <a:solidFill>
                  <a:srgbClr val="FFFFFF"/>
                </a:solidFill>
                <a:latin typeface="Times New Roman" pitchFamily="18" charset="0"/>
                <a:cs typeface="Times New Roman" pitchFamily="18" charset="0"/>
              </a:rPr>
              <a:t>Đia</a:t>
            </a:r>
            <a:r>
              <a:rPr lang="en-US" altLang="en-US" sz="3200" b="1" dirty="0">
                <a:solidFill>
                  <a:srgbClr val="FFFFFF"/>
                </a:solidFill>
                <a:latin typeface="Times New Roman" pitchFamily="18" charset="0"/>
                <a:cs typeface="Times New Roman" pitchFamily="18" charset="0"/>
              </a:rPr>
              <a:t> </a:t>
            </a:r>
            <a:r>
              <a:rPr lang="en-US" altLang="en-US" sz="3200" b="1" dirty="0" err="1">
                <a:solidFill>
                  <a:srgbClr val="FFFFFF"/>
                </a:solidFill>
                <a:latin typeface="Times New Roman" pitchFamily="18" charset="0"/>
                <a:cs typeface="Times New Roman" pitchFamily="18" charset="0"/>
              </a:rPr>
              <a:t>thế</a:t>
            </a:r>
            <a:r>
              <a:rPr lang="en-US" altLang="en-US" sz="3200" b="1" dirty="0">
                <a:solidFill>
                  <a:srgbClr val="FFFFFF"/>
                </a:solidFill>
                <a:latin typeface="Times New Roman" pitchFamily="18" charset="0"/>
                <a:cs typeface="Times New Roman" pitchFamily="18" charset="0"/>
              </a:rPr>
              <a:t> </a:t>
            </a:r>
            <a:r>
              <a:rPr lang="en-US" altLang="en-US" sz="3200" b="1" dirty="0" err="1">
                <a:solidFill>
                  <a:srgbClr val="FFFFFF"/>
                </a:solidFill>
                <a:latin typeface="Times New Roman" pitchFamily="18" charset="0"/>
                <a:cs typeface="Times New Roman" pitchFamily="18" charset="0"/>
              </a:rPr>
              <a:t>của</a:t>
            </a:r>
            <a:r>
              <a:rPr lang="en-US" altLang="en-US" sz="3200" b="1" dirty="0">
                <a:solidFill>
                  <a:srgbClr val="FFFFFF"/>
                </a:solidFill>
                <a:latin typeface="Times New Roman" pitchFamily="18" charset="0"/>
                <a:cs typeface="Times New Roman" pitchFamily="18" charset="0"/>
              </a:rPr>
              <a:t> </a:t>
            </a:r>
            <a:r>
              <a:rPr lang="en-US" altLang="en-US" sz="3200" b="1" dirty="0" err="1">
                <a:solidFill>
                  <a:srgbClr val="FFFFFF"/>
                </a:solidFill>
                <a:latin typeface="Times New Roman" pitchFamily="18" charset="0"/>
                <a:cs typeface="Times New Roman" pitchFamily="18" charset="0"/>
              </a:rPr>
              <a:t>Hoa</a:t>
            </a:r>
            <a:r>
              <a:rPr lang="en-US" altLang="en-US" sz="3200" b="1" dirty="0">
                <a:solidFill>
                  <a:srgbClr val="FFFFFF"/>
                </a:solidFill>
                <a:latin typeface="Times New Roman" pitchFamily="18" charset="0"/>
                <a:cs typeface="Times New Roman" pitchFamily="18" charset="0"/>
              </a:rPr>
              <a:t> </a:t>
            </a:r>
            <a:r>
              <a:rPr lang="en-US" altLang="en-US" sz="3200" b="1" dirty="0" err="1">
                <a:solidFill>
                  <a:srgbClr val="FFFFFF"/>
                </a:solidFill>
                <a:latin typeface="Times New Roman" pitchFamily="18" charset="0"/>
                <a:cs typeface="Times New Roman" pitchFamily="18" charset="0"/>
              </a:rPr>
              <a:t>Lư</a:t>
            </a:r>
            <a:endParaRPr lang="en-US" altLang="en-US" sz="3200" b="1" dirty="0">
              <a:solidFill>
                <a:srgbClr val="FFFF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ình ảnh có liên quan"/>
          <p:cNvPicPr>
            <a:picLocks noChangeAspect="1" noChangeArrowheads="1"/>
          </p:cNvPicPr>
          <p:nvPr/>
        </p:nvPicPr>
        <p:blipFill>
          <a:blip r:embed="rId2"/>
          <a:srcRect t="11927"/>
          <a:stretch>
            <a:fillRect/>
          </a:stretch>
        </p:blipFill>
        <p:spPr bwMode="auto">
          <a:xfrm>
            <a:off x="6267450" y="209550"/>
            <a:ext cx="5697424" cy="3235324"/>
          </a:xfrm>
          <a:prstGeom prst="rect">
            <a:avLst/>
          </a:prstGeom>
          <a:noFill/>
        </p:spPr>
      </p:pic>
      <p:sp>
        <p:nvSpPr>
          <p:cNvPr id="101380" name="AutoShape 4" descr="Kết quả hình ảnh cho hà nội ngày n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1382" name="AutoShape 6" descr="Kết quả hình ảnh cho hà nội ngày n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0001.jpg"/>
          <p:cNvPicPr>
            <a:picLocks noChangeAspect="1"/>
          </p:cNvPicPr>
          <p:nvPr/>
        </p:nvPicPr>
        <p:blipFill>
          <a:blip r:embed="rId3"/>
          <a:srcRect b="20664"/>
          <a:stretch>
            <a:fillRect/>
          </a:stretch>
        </p:blipFill>
        <p:spPr>
          <a:xfrm>
            <a:off x="6305550" y="3714750"/>
            <a:ext cx="5658005" cy="2933700"/>
          </a:xfrm>
          <a:prstGeom prst="rect">
            <a:avLst/>
          </a:prstGeom>
        </p:spPr>
      </p:pic>
      <p:pic>
        <p:nvPicPr>
          <p:cNvPr id="6" name="Picture 5" descr="001.jpg"/>
          <p:cNvPicPr>
            <a:picLocks noChangeAspect="1"/>
          </p:cNvPicPr>
          <p:nvPr/>
        </p:nvPicPr>
        <p:blipFill>
          <a:blip r:embed="rId4"/>
          <a:stretch>
            <a:fillRect/>
          </a:stretch>
        </p:blipFill>
        <p:spPr>
          <a:xfrm>
            <a:off x="190500" y="1988310"/>
            <a:ext cx="5848988" cy="4679190"/>
          </a:xfrm>
          <a:prstGeom prst="rect">
            <a:avLst/>
          </a:prstGeom>
        </p:spPr>
      </p:pic>
      <p:pic>
        <p:nvPicPr>
          <p:cNvPr id="7" name="图片 16"/>
          <p:cNvPicPr>
            <a:picLocks noChangeAspect="1"/>
          </p:cNvPicPr>
          <p:nvPr/>
        </p:nvPicPr>
        <p:blipFill>
          <a:blip r:embed="rId5"/>
          <a:srcRect r="41624"/>
          <a:stretch>
            <a:fillRect/>
          </a:stretch>
        </p:blipFill>
        <p:spPr>
          <a:xfrm>
            <a:off x="285751" y="-114300"/>
            <a:ext cx="5524500" cy="1809750"/>
          </a:xfrm>
          <a:prstGeom prst="rect">
            <a:avLst/>
          </a:prstGeom>
        </p:spPr>
      </p:pic>
      <p:sp>
        <p:nvSpPr>
          <p:cNvPr id="8" name="TextBox 7"/>
          <p:cNvSpPr txBox="1"/>
          <p:nvPr/>
        </p:nvSpPr>
        <p:spPr>
          <a:xfrm>
            <a:off x="1181100" y="609600"/>
            <a:ext cx="3847528" cy="707886"/>
          </a:xfrm>
          <a:prstGeom prst="rect">
            <a:avLst/>
          </a:prstGeom>
          <a:noFill/>
        </p:spPr>
        <p:txBody>
          <a:bodyPr wrap="none" rtlCol="0">
            <a:spAutoFit/>
          </a:bodyPr>
          <a:lstStyle/>
          <a:p>
            <a:r>
              <a:rPr lang="en-US" sz="4000" b="1" dirty="0" err="1">
                <a:latin typeface="Times New Roman" pitchFamily="18" charset="0"/>
                <a:cs typeface="Times New Roman" pitchFamily="18" charset="0"/>
              </a:rPr>
              <a:t>Hà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Nội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ngày</a:t>
            </a:r>
            <a:r>
              <a:rPr lang="en-US" sz="4000" b="1" dirty="0">
                <a:latin typeface="Times New Roman" pitchFamily="18" charset="0"/>
                <a:cs typeface="Times New Roman" pitchFamily="18" charset="0"/>
              </a:rPr>
              <a:t> nay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1378"/>
                                        </p:tgtEl>
                                        <p:attrNameLst>
                                          <p:attrName>style.visibility</p:attrName>
                                        </p:attrNameLst>
                                      </p:cBhvr>
                                      <p:to>
                                        <p:strVal val="visible"/>
                                      </p:to>
                                    </p:set>
                                    <p:animEffect transition="in" filter="dissolve">
                                      <p:cBhvr>
                                        <p:cTn id="20" dur="500"/>
                                        <p:tgtEl>
                                          <p:spTgt spid="10137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descr="55555">
            <a:extLst>
              <a:ext uri="{FF2B5EF4-FFF2-40B4-BE49-F238E27FC236}">
                <a16:creationId xmlns="" xmlns:a16="http://schemas.microsoft.com/office/drawing/2014/main" id="{C5A64DDE-70DE-47E6-87CD-457C7F6A8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55"/>
          <a:stretch/>
        </p:blipFill>
        <p:spPr bwMode="auto">
          <a:xfrm>
            <a:off x="4110306" y="106364"/>
            <a:ext cx="3742660" cy="3654425"/>
          </a:xfrm>
          <a:prstGeom prst="rect">
            <a:avLst/>
          </a:prstGeom>
          <a:noFill/>
          <a:ln w="38100" algn="ctr">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pic>
        <p:nvPicPr>
          <p:cNvPr id="69639" name="Picture 7" descr="vanmieu cu">
            <a:extLst>
              <a:ext uri="{FF2B5EF4-FFF2-40B4-BE49-F238E27FC236}">
                <a16:creationId xmlns="" xmlns:a16="http://schemas.microsoft.com/office/drawing/2014/main" id="{03A69D10-040A-4957-83D0-630663A6B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99" y="106364"/>
            <a:ext cx="3818231" cy="3654425"/>
          </a:xfrm>
          <a:prstGeom prst="rect">
            <a:avLst/>
          </a:prstGeom>
          <a:noFill/>
          <a:ln w="38100">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8" descr="Untitled-7">
            <a:extLst>
              <a:ext uri="{FF2B5EF4-FFF2-40B4-BE49-F238E27FC236}">
                <a16:creationId xmlns="" xmlns:a16="http://schemas.microsoft.com/office/drawing/2014/main" id="{B8C2368F-0645-45C1-AAF3-3FFD36FFF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10" y="3899143"/>
            <a:ext cx="5745162" cy="2889250"/>
          </a:xfrm>
          <a:prstGeom prst="rect">
            <a:avLst/>
          </a:prstGeom>
          <a:noFill/>
          <a:ln w="38100" algn="ctr">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sp>
        <p:nvSpPr>
          <p:cNvPr id="69642" name="Text Box 10">
            <a:extLst>
              <a:ext uri="{FF2B5EF4-FFF2-40B4-BE49-F238E27FC236}">
                <a16:creationId xmlns="" xmlns:a16="http://schemas.microsoft.com/office/drawing/2014/main" id="{0E3DF745-6ADE-49E1-B8F7-776852620A9C}"/>
              </a:ext>
            </a:extLst>
          </p:cNvPr>
          <p:cNvSpPr txBox="1">
            <a:spLocks noChangeArrowheads="1"/>
          </p:cNvSpPr>
          <p:nvPr/>
        </p:nvSpPr>
        <p:spPr bwMode="auto">
          <a:xfrm>
            <a:off x="2020149" y="6337544"/>
            <a:ext cx="2197100"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CHÙA MỘT CỘT</a:t>
            </a:r>
          </a:p>
        </p:txBody>
      </p:sp>
      <p:sp>
        <p:nvSpPr>
          <p:cNvPr id="69643" name="Text Box 11">
            <a:extLst>
              <a:ext uri="{FF2B5EF4-FFF2-40B4-BE49-F238E27FC236}">
                <a16:creationId xmlns="" xmlns:a16="http://schemas.microsoft.com/office/drawing/2014/main" id="{34D82137-9E28-42CF-B669-4D9448047DD8}"/>
              </a:ext>
            </a:extLst>
          </p:cNvPr>
          <p:cNvSpPr txBox="1">
            <a:spLocks noChangeArrowheads="1"/>
          </p:cNvSpPr>
          <p:nvPr/>
        </p:nvSpPr>
        <p:spPr bwMode="auto">
          <a:xfrm>
            <a:off x="637733" y="3284188"/>
            <a:ext cx="2308225"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VĂN MIẾU X</a:t>
            </a:r>
            <a:r>
              <a:rPr lang="vi-VN" altLang="en-US" b="1" dirty="0">
                <a:solidFill>
                  <a:srgbClr val="FF3300"/>
                </a:solidFill>
              </a:rPr>
              <a:t>Ư</a:t>
            </a:r>
            <a:r>
              <a:rPr lang="en-US" altLang="en-US" b="1" dirty="0">
                <a:solidFill>
                  <a:srgbClr val="FF3300"/>
                </a:solidFill>
              </a:rPr>
              <a:t>A</a:t>
            </a:r>
          </a:p>
        </p:txBody>
      </p:sp>
      <p:sp>
        <p:nvSpPr>
          <p:cNvPr id="69644" name="Text Box 12">
            <a:extLst>
              <a:ext uri="{FF2B5EF4-FFF2-40B4-BE49-F238E27FC236}">
                <a16:creationId xmlns="" xmlns:a16="http://schemas.microsoft.com/office/drawing/2014/main" id="{8C18006C-1D1B-48E9-86C7-DFC7BF64FFA9}"/>
              </a:ext>
            </a:extLst>
          </p:cNvPr>
          <p:cNvSpPr txBox="1">
            <a:spLocks noChangeArrowheads="1"/>
          </p:cNvSpPr>
          <p:nvPr/>
        </p:nvSpPr>
        <p:spPr bwMode="auto">
          <a:xfrm>
            <a:off x="4367996" y="3278872"/>
            <a:ext cx="3053982"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VĂN MIẾU NGÀY NAY</a:t>
            </a:r>
          </a:p>
        </p:txBody>
      </p:sp>
      <p:pic>
        <p:nvPicPr>
          <p:cNvPr id="8" name="Picture 7" descr="Káº¿t quáº£ hÃ¬nh áº£nh cho lÄng bÃ¡c">
            <a:extLst>
              <a:ext uri="{FF2B5EF4-FFF2-40B4-BE49-F238E27FC236}">
                <a16:creationId xmlns="" xmlns:a16="http://schemas.microsoft.com/office/drawing/2014/main" id="{24E32193-3D6A-47D8-B2AF-951465DE8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510" y="3881090"/>
            <a:ext cx="5399160" cy="293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 xmlns:a16="http://schemas.microsoft.com/office/drawing/2014/main" id="{06589C20-129D-407E-9619-F5FB62A2931C}"/>
              </a:ext>
            </a:extLst>
          </p:cNvPr>
          <p:cNvSpPr txBox="1">
            <a:spLocks noChangeArrowheads="1"/>
          </p:cNvSpPr>
          <p:nvPr/>
        </p:nvSpPr>
        <p:spPr bwMode="auto">
          <a:xfrm>
            <a:off x="8186736" y="6379687"/>
            <a:ext cx="2197100"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LĂNG BÁC</a:t>
            </a:r>
          </a:p>
        </p:txBody>
      </p:sp>
      <p:pic>
        <p:nvPicPr>
          <p:cNvPr id="13" name="Picture 28" descr="HÃ¬nh áº£nh cÃ³ liÃªn quan">
            <a:extLst>
              <a:ext uri="{FF2B5EF4-FFF2-40B4-BE49-F238E27FC236}">
                <a16:creationId xmlns="" xmlns:a16="http://schemas.microsoft.com/office/drawing/2014/main" id="{278060C2-14B0-419E-91F7-572639E59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543" y="53197"/>
            <a:ext cx="4046957" cy="370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8">
            <a:extLst>
              <a:ext uri="{FF2B5EF4-FFF2-40B4-BE49-F238E27FC236}">
                <a16:creationId xmlns="" xmlns:a16="http://schemas.microsoft.com/office/drawing/2014/main" id="{3F545653-C6B6-471C-9F01-7B8FB3D5B2BA}"/>
              </a:ext>
            </a:extLst>
          </p:cNvPr>
          <p:cNvSpPr txBox="1">
            <a:spLocks noChangeArrowheads="1"/>
          </p:cNvSpPr>
          <p:nvPr/>
        </p:nvSpPr>
        <p:spPr bwMode="auto">
          <a:xfrm>
            <a:off x="8408744" y="3245475"/>
            <a:ext cx="3276553" cy="40011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err="1">
                <a:solidFill>
                  <a:srgbClr val="FF0000"/>
                </a:solidFill>
              </a:rPr>
              <a:t>Hồ</a:t>
            </a:r>
            <a:r>
              <a:rPr lang="en-US" altLang="en-US" sz="2000" b="1" dirty="0">
                <a:solidFill>
                  <a:srgbClr val="FF0000"/>
                </a:solidFill>
              </a:rPr>
              <a:t> </a:t>
            </a:r>
            <a:r>
              <a:rPr lang="en-US" altLang="en-US" sz="2000" b="1" dirty="0" err="1">
                <a:solidFill>
                  <a:srgbClr val="FF0000"/>
                </a:solidFill>
              </a:rPr>
              <a:t>Gươm</a:t>
            </a:r>
            <a:r>
              <a:rPr lang="en-US" altLang="en-US" sz="2000" b="1" dirty="0">
                <a:solidFill>
                  <a:srgbClr val="FF0000"/>
                </a:solidFill>
              </a:rPr>
              <a:t> </a:t>
            </a:r>
            <a:r>
              <a:rPr lang="en-US" altLang="en-US" sz="2000" b="1" dirty="0" err="1">
                <a:solidFill>
                  <a:srgbClr val="FF0000"/>
                </a:solidFill>
              </a:rPr>
              <a:t>Tháp</a:t>
            </a:r>
            <a:r>
              <a:rPr lang="en-US" altLang="en-US" sz="2000" b="1" dirty="0">
                <a:solidFill>
                  <a:srgbClr val="FF0000"/>
                </a:solidFill>
              </a:rPr>
              <a:t> </a:t>
            </a:r>
            <a:r>
              <a:rPr lang="en-US" altLang="en-US" sz="2000" b="1" dirty="0" err="1">
                <a:solidFill>
                  <a:srgbClr val="FF0000"/>
                </a:solidFill>
              </a:rPr>
              <a:t>Rùa</a:t>
            </a:r>
            <a:endParaRPr lang="en-US" altLang="en-US" sz="2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639"/>
                                        </p:tgtEl>
                                        <p:attrNameLst>
                                          <p:attrName>style.visibility</p:attrName>
                                        </p:attrNameLst>
                                      </p:cBhvr>
                                      <p:to>
                                        <p:strVal val="visible"/>
                                      </p:to>
                                    </p:set>
                                    <p:animEffect transition="in" filter="randombar(horizontal)">
                                      <p:cBhvr>
                                        <p:cTn id="7" dur="500"/>
                                        <p:tgtEl>
                                          <p:spTgt spid="696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9643"/>
                                        </p:tgtEl>
                                        <p:attrNameLst>
                                          <p:attrName>style.visibility</p:attrName>
                                        </p:attrNameLst>
                                      </p:cBhvr>
                                      <p:to>
                                        <p:strVal val="visible"/>
                                      </p:to>
                                    </p:set>
                                    <p:animEffect transition="in" filter="randombar(horizontal)">
                                      <p:cBhvr>
                                        <p:cTn id="10" dur="500"/>
                                        <p:tgtEl>
                                          <p:spTgt spid="696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9638"/>
                                        </p:tgtEl>
                                        <p:attrNameLst>
                                          <p:attrName>style.visibility</p:attrName>
                                        </p:attrNameLst>
                                      </p:cBhvr>
                                      <p:to>
                                        <p:strVal val="visible"/>
                                      </p:to>
                                    </p:set>
                                    <p:animEffect transition="in" filter="randombar(horizontal)">
                                      <p:cBhvr>
                                        <p:cTn id="15" dur="500"/>
                                        <p:tgtEl>
                                          <p:spTgt spid="696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9644"/>
                                        </p:tgtEl>
                                        <p:attrNameLst>
                                          <p:attrName>style.visibility</p:attrName>
                                        </p:attrNameLst>
                                      </p:cBhvr>
                                      <p:to>
                                        <p:strVal val="visible"/>
                                      </p:to>
                                    </p:set>
                                    <p:animEffect transition="in" filter="randombar(horizontal)">
                                      <p:cBhvr>
                                        <p:cTn id="18" dur="500"/>
                                        <p:tgtEl>
                                          <p:spTgt spid="6964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9640"/>
                                        </p:tgtEl>
                                        <p:attrNameLst>
                                          <p:attrName>style.visibility</p:attrName>
                                        </p:attrNameLst>
                                      </p:cBhvr>
                                      <p:to>
                                        <p:strVal val="visible"/>
                                      </p:to>
                                    </p:set>
                                    <p:animEffect transition="in" filter="randombar(horizontal)">
                                      <p:cBhvr>
                                        <p:cTn id="31" dur="500"/>
                                        <p:tgtEl>
                                          <p:spTgt spid="6964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9642"/>
                                        </p:tgtEl>
                                        <p:attrNameLst>
                                          <p:attrName>style.visibility</p:attrName>
                                        </p:attrNameLst>
                                      </p:cBhvr>
                                      <p:to>
                                        <p:strVal val="visible"/>
                                      </p:to>
                                    </p:set>
                                    <p:animEffect transition="in" filter="randombar(horizontal)">
                                      <p:cBhvr>
                                        <p:cTn id="34" dur="500"/>
                                        <p:tgtEl>
                                          <p:spTgt spid="6964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animBg="1"/>
      <p:bldP spid="69643" grpId="0" animBg="1"/>
      <p:bldP spid="69644" grpId="0" animBg="1"/>
      <p:bldP spid="9"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7" descr="Káº¿t quáº£ hÃ¬nh áº£nh cho sÃ¢n váº­n Äá»ng má»¹ ÄÃ¬nh">
            <a:extLst>
              <a:ext uri="{FF2B5EF4-FFF2-40B4-BE49-F238E27FC236}">
                <a16:creationId xmlns="" xmlns:a16="http://schemas.microsoft.com/office/drawing/2014/main" id="{96872D0D-EF60-4315-A8AA-44ABE02822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92" b="15166"/>
          <a:stretch/>
        </p:blipFill>
        <p:spPr bwMode="auto">
          <a:xfrm>
            <a:off x="384285" y="297194"/>
            <a:ext cx="5516930" cy="333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8">
            <a:extLst>
              <a:ext uri="{FF2B5EF4-FFF2-40B4-BE49-F238E27FC236}">
                <a16:creationId xmlns="" xmlns:a16="http://schemas.microsoft.com/office/drawing/2014/main" id="{3CAB4F82-A41F-4AE5-BA9F-8FE84B039E10}"/>
              </a:ext>
            </a:extLst>
          </p:cNvPr>
          <p:cNvSpPr txBox="1">
            <a:spLocks noChangeArrowheads="1"/>
          </p:cNvSpPr>
          <p:nvPr/>
        </p:nvSpPr>
        <p:spPr bwMode="auto">
          <a:xfrm>
            <a:off x="2017552" y="3067746"/>
            <a:ext cx="2250395" cy="40011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a:solidFill>
                  <a:srgbClr val="FF0000"/>
                </a:solidFill>
              </a:rPr>
              <a:t>SVĐ </a:t>
            </a:r>
            <a:r>
              <a:rPr lang="en-US" altLang="en-US" sz="2000" b="1" dirty="0" err="1">
                <a:solidFill>
                  <a:srgbClr val="FF0000"/>
                </a:solidFill>
              </a:rPr>
              <a:t>Mỹ</a:t>
            </a:r>
            <a:r>
              <a:rPr lang="en-US" altLang="en-US" sz="2000" b="1" dirty="0">
                <a:solidFill>
                  <a:srgbClr val="FF0000"/>
                </a:solidFill>
              </a:rPr>
              <a:t> </a:t>
            </a:r>
            <a:r>
              <a:rPr lang="en-US" altLang="en-US" sz="2000" b="1" dirty="0" err="1">
                <a:solidFill>
                  <a:srgbClr val="FF0000"/>
                </a:solidFill>
              </a:rPr>
              <a:t>Đình</a:t>
            </a:r>
            <a:endParaRPr lang="en-US" altLang="en-US" sz="2000" b="1" dirty="0">
              <a:solidFill>
                <a:srgbClr val="FF0000"/>
              </a:solidFill>
            </a:endParaRPr>
          </a:p>
        </p:txBody>
      </p:sp>
      <p:pic>
        <p:nvPicPr>
          <p:cNvPr id="5" name="Picture 7" descr="Káº¿t quáº£ hÃ¬nh áº£nh cho nhÃ  hÃ¡t lá»n">
            <a:extLst>
              <a:ext uri="{FF2B5EF4-FFF2-40B4-BE49-F238E27FC236}">
                <a16:creationId xmlns="" xmlns:a16="http://schemas.microsoft.com/office/drawing/2014/main" id="{D9F843E2-2244-4D56-A13B-E06D651E37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475" y="309916"/>
            <a:ext cx="5225235" cy="336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 xmlns:a16="http://schemas.microsoft.com/office/drawing/2014/main" id="{2715CD11-2F55-4700-BE0A-F0192C908FBB}"/>
              </a:ext>
            </a:extLst>
          </p:cNvPr>
          <p:cNvSpPr txBox="1">
            <a:spLocks noChangeArrowheads="1"/>
          </p:cNvSpPr>
          <p:nvPr/>
        </p:nvSpPr>
        <p:spPr bwMode="auto">
          <a:xfrm>
            <a:off x="7941042" y="3063032"/>
            <a:ext cx="2749471" cy="4616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FF0000"/>
                </a:solidFill>
                <a:latin typeface="Times New Roman" panose="02020603050405020304" pitchFamily="18" charset="0"/>
                <a:cs typeface="Times New Roman" panose="02020603050405020304" pitchFamily="18" charset="0"/>
              </a:rPr>
              <a:t>Nhà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hát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lớn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Nội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7" name="Picture 8" descr="Káº¿t quáº£ hÃ¬nh áº£nh cho Äáº¡i há»c Y  HÃ  Ná»i">
            <a:extLst>
              <a:ext uri="{FF2B5EF4-FFF2-40B4-BE49-F238E27FC236}">
                <a16:creationId xmlns="" xmlns:a16="http://schemas.microsoft.com/office/drawing/2014/main" id="{B283FA5D-FC44-4213-9CBE-9470DCFBC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285" y="3836298"/>
            <a:ext cx="5516930" cy="28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áº¿t quáº£ hÃ¬nh áº£nh cho Chá»£ Äá»ng XuÃ¢n">
            <a:extLst>
              <a:ext uri="{FF2B5EF4-FFF2-40B4-BE49-F238E27FC236}">
                <a16:creationId xmlns="" xmlns:a16="http://schemas.microsoft.com/office/drawing/2014/main" id="{10E436D3-589F-48E9-8B32-D77F097E7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75" y="3836298"/>
            <a:ext cx="5225236" cy="28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randombar(horizontal)">
                                      <p:cBhvr>
                                        <p:cTn id="10" dur="500"/>
                                        <p:tgtEl>
                                          <p:spTgt spid="3379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2320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6e3e461d6fe4261ffac34bab182ac1ed"/>
          <p:cNvPicPr>
            <a:picLocks noChangeAspect="1"/>
          </p:cNvPicPr>
          <p:nvPr/>
        </p:nvPicPr>
        <p:blipFill>
          <a:blip r:embed="rId2"/>
          <a:stretch>
            <a:fillRect/>
          </a:stretch>
        </p:blipFill>
        <p:spPr>
          <a:xfrm>
            <a:off x="1980310" y="1225273"/>
            <a:ext cx="8090483" cy="2650178"/>
          </a:xfrm>
          <a:prstGeom prst="rect">
            <a:avLst/>
          </a:prstGeom>
        </p:spPr>
      </p:pic>
      <p:sp>
        <p:nvSpPr>
          <p:cNvPr id="3" name="TextBox 2"/>
          <p:cNvSpPr txBox="1"/>
          <p:nvPr/>
        </p:nvSpPr>
        <p:spPr>
          <a:xfrm>
            <a:off x="3297474" y="2595939"/>
            <a:ext cx="5820689" cy="1104245"/>
          </a:xfrm>
          <a:prstGeom prst="rect">
            <a:avLst/>
          </a:prstGeom>
          <a:noFill/>
        </p:spPr>
        <p:txBody>
          <a:bodyPr wrap="none" rtlCol="0">
            <a:prstTxWarp prst="textArchUp">
              <a:avLst/>
            </a:prstTxWarp>
            <a:spAutoFit/>
          </a:bodyPr>
          <a:lstStyle/>
          <a:p>
            <a:pPr algn="ctr"/>
            <a:r>
              <a:rPr lang="en-US" sz="8800" b="1" dirty="0" err="1">
                <a:solidFill>
                  <a:srgbClr val="FF0000"/>
                </a:solidFill>
                <a:latin typeface="Times New Roman" pitchFamily="18" charset="0"/>
                <a:cs typeface="Times New Roman" pitchFamily="18" charset="0"/>
              </a:rPr>
              <a:t>Chiếu</a:t>
            </a:r>
            <a:r>
              <a:rPr lang="en-US" sz="8800" b="1" dirty="0">
                <a:solidFill>
                  <a:srgbClr val="FF0000"/>
                </a:solidFill>
                <a:latin typeface="Times New Roman" pitchFamily="18" charset="0"/>
                <a:cs typeface="Times New Roman" pitchFamily="18" charset="0"/>
              </a:rPr>
              <a:t> </a:t>
            </a:r>
            <a:r>
              <a:rPr lang="en-US" sz="8800" b="1" dirty="0" err="1">
                <a:solidFill>
                  <a:srgbClr val="FF0000"/>
                </a:solidFill>
                <a:latin typeface="Times New Roman" pitchFamily="18" charset="0"/>
                <a:cs typeface="Times New Roman" pitchFamily="18" charset="0"/>
              </a:rPr>
              <a:t>dời</a:t>
            </a:r>
            <a:r>
              <a:rPr lang="en-US" sz="8800" b="1" dirty="0">
                <a:solidFill>
                  <a:srgbClr val="FF0000"/>
                </a:solidFill>
                <a:latin typeface="Times New Roman" pitchFamily="18" charset="0"/>
                <a:cs typeface="Times New Roman" pitchFamily="18" charset="0"/>
              </a:rPr>
              <a:t> </a:t>
            </a:r>
            <a:r>
              <a:rPr lang="en-US" sz="8800" b="1" dirty="0" err="1" smtClean="0">
                <a:solidFill>
                  <a:srgbClr val="FF0000"/>
                </a:solidFill>
                <a:latin typeface="Times New Roman" pitchFamily="18" charset="0"/>
                <a:cs typeface="Times New Roman" pitchFamily="18" charset="0"/>
              </a:rPr>
              <a:t>đô</a:t>
            </a:r>
            <a:r>
              <a:rPr lang="vi-VN" sz="8800" b="1" dirty="0" smtClean="0">
                <a:solidFill>
                  <a:srgbClr val="FF0000"/>
                </a:solidFill>
                <a:latin typeface="Times New Roman" pitchFamily="18" charset="0"/>
                <a:cs typeface="Times New Roman" pitchFamily="18" charset="0"/>
              </a:rPr>
              <a:t> ( tt)</a:t>
            </a:r>
            <a:endParaRPr lang="en-US" sz="8800" b="1" dirty="0">
              <a:solidFill>
                <a:srgbClr val="FF0000"/>
              </a:solidFill>
              <a:latin typeface="Times New Roman" pitchFamily="18" charset="0"/>
              <a:cs typeface="Times New Roman" pitchFamily="18" charset="0"/>
            </a:endParaRPr>
          </a:p>
        </p:txBody>
      </p:sp>
      <p:sp>
        <p:nvSpPr>
          <p:cNvPr id="4" name="Rounded Rectangle 3"/>
          <p:cNvSpPr/>
          <p:nvPr/>
        </p:nvSpPr>
        <p:spPr>
          <a:xfrm>
            <a:off x="4747260" y="3804200"/>
            <a:ext cx="3111335" cy="819398"/>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latin typeface="Times New Roman" pitchFamily="18" charset="0"/>
                <a:cs typeface="Times New Roman" pitchFamily="18" charset="0"/>
              </a:rPr>
              <a:t>_</a:t>
            </a:r>
            <a:r>
              <a:rPr lang="en-US" sz="3200" b="1" dirty="0" err="1">
                <a:latin typeface="Times New Roman" pitchFamily="18" charset="0"/>
                <a:cs typeface="Times New Roman" pitchFamily="18" charset="0"/>
              </a:rPr>
              <a:t>Lý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Uẩn</a:t>
            </a:r>
            <a:r>
              <a:rPr lang="en-US" sz="3200" b="1" dirty="0">
                <a:latin typeface="Times New Roman" pitchFamily="18" charset="0"/>
                <a:cs typeface="Times New Roman" pitchFamily="18" charset="0"/>
              </a:rPr>
              <a:t>_</a:t>
            </a:r>
          </a:p>
        </p:txBody>
      </p:sp>
    </p:spTree>
    <p:extLst>
      <p:ext uri="{BB962C8B-B14F-4D97-AF65-F5344CB8AC3E}">
        <p14:creationId xmlns:p14="http://schemas.microsoft.com/office/powerpoint/2010/main" val="17555434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3562350" y="715223"/>
            <a:ext cx="5225136" cy="576945"/>
          </a:xfrm>
          <a:prstGeom prst="rect">
            <a:avLst/>
          </a:prstGeom>
        </p:spPr>
        <p:txBody>
          <a:bodyPr/>
          <a:lstStyle/>
          <a:p>
            <a:pPr marL="228600" lvl="0" indent="-228600">
              <a:lnSpc>
                <a:spcPct val="90000"/>
              </a:lnSpc>
              <a:spcBef>
                <a:spcPts val="1000"/>
              </a:spcBef>
              <a:defRPr/>
            </a:pPr>
            <a:r>
              <a:rPr lang="en-US" altLang="en-US" sz="4000" b="1" u="sng" dirty="0">
                <a:solidFill>
                  <a:srgbClr val="FF1515"/>
                </a:solidFill>
                <a:latin typeface="Times New Roman" pitchFamily="18" charset="0"/>
              </a:rPr>
              <a:t>4. </a:t>
            </a:r>
            <a:r>
              <a:rPr lang="en-US" altLang="en-US" sz="4000" b="1" u="sng" dirty="0" err="1">
                <a:solidFill>
                  <a:srgbClr val="FF1515"/>
                </a:solidFill>
                <a:latin typeface="Times New Roman" pitchFamily="18" charset="0"/>
              </a:rPr>
              <a:t>Quyết</a:t>
            </a:r>
            <a:r>
              <a:rPr lang="en-US" altLang="en-US" sz="4000" b="1" u="sng" dirty="0">
                <a:solidFill>
                  <a:srgbClr val="FF1515"/>
                </a:solidFill>
                <a:latin typeface="Times New Roman" pitchFamily="18" charset="0"/>
              </a:rPr>
              <a:t> </a:t>
            </a:r>
            <a:r>
              <a:rPr lang="en-US" altLang="en-US" sz="4000" b="1" u="sng" dirty="0" err="1">
                <a:solidFill>
                  <a:srgbClr val="FF1515"/>
                </a:solidFill>
                <a:latin typeface="Times New Roman" pitchFamily="18" charset="0"/>
              </a:rPr>
              <a:t>định</a:t>
            </a:r>
            <a:r>
              <a:rPr lang="en-US" altLang="en-US" sz="4000" b="1" u="sng" dirty="0">
                <a:solidFill>
                  <a:srgbClr val="FF1515"/>
                </a:solidFill>
                <a:latin typeface="Times New Roman" pitchFamily="18" charset="0"/>
              </a:rPr>
              <a:t> </a:t>
            </a:r>
            <a:r>
              <a:rPr lang="en-US" altLang="en-US" sz="4000" b="1" u="sng" dirty="0" err="1">
                <a:solidFill>
                  <a:srgbClr val="FF1515"/>
                </a:solidFill>
                <a:latin typeface="Times New Roman" pitchFamily="18" charset="0"/>
              </a:rPr>
              <a:t>dời</a:t>
            </a:r>
            <a:r>
              <a:rPr lang="en-US" altLang="en-US" sz="4000" b="1" u="sng" dirty="0">
                <a:solidFill>
                  <a:srgbClr val="FF1515"/>
                </a:solidFill>
                <a:latin typeface="Times New Roman" pitchFamily="18" charset="0"/>
              </a:rPr>
              <a:t> </a:t>
            </a:r>
            <a:r>
              <a:rPr lang="en-US" altLang="en-US" sz="4000" b="1" u="sng" dirty="0" err="1">
                <a:solidFill>
                  <a:srgbClr val="FF1515"/>
                </a:solidFill>
                <a:latin typeface="Times New Roman" pitchFamily="18" charset="0"/>
              </a:rPr>
              <a:t>đô</a:t>
            </a:r>
            <a:endParaRPr kumimoji="0" lang="en-US" sz="40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8337" y="624926"/>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695" y="639524"/>
            <a:ext cx="883573" cy="830283"/>
          </a:xfrm>
          <a:prstGeom prst="rect">
            <a:avLst/>
          </a:prstGeom>
        </p:spPr>
      </p:pic>
      <p:pic>
        <p:nvPicPr>
          <p:cNvPr id="10" name="Picture 9" descr="—Pngtree—cute chick animal expression pack_3943630.png"/>
          <p:cNvPicPr>
            <a:picLocks noChangeAspect="1"/>
          </p:cNvPicPr>
          <p:nvPr/>
        </p:nvPicPr>
        <p:blipFill>
          <a:blip r:embed="rId4" cstate="print"/>
          <a:stretch>
            <a:fillRect/>
          </a:stretch>
        </p:blipFill>
        <p:spPr>
          <a:xfrm>
            <a:off x="380994" y="3448044"/>
            <a:ext cx="3409956" cy="3409956"/>
          </a:xfrm>
          <a:prstGeom prst="rect">
            <a:avLst/>
          </a:prstGeom>
        </p:spPr>
      </p:pic>
      <p:sp>
        <p:nvSpPr>
          <p:cNvPr id="11" name="Cloud Callout 10"/>
          <p:cNvSpPr/>
          <p:nvPr/>
        </p:nvSpPr>
        <p:spPr>
          <a:xfrm rot="373136">
            <a:off x="3888949" y="2195574"/>
            <a:ext cx="6548285" cy="3065272"/>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kiến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 cong uan6"/>
          <p:cNvPicPr>
            <a:picLocks noChangeAspect="1" noChangeArrowheads="1"/>
          </p:cNvPicPr>
          <p:nvPr/>
        </p:nvPicPr>
        <p:blipFill>
          <a:blip r:embed="rId2"/>
          <a:srcRect/>
          <a:stretch>
            <a:fillRect/>
          </a:stretch>
        </p:blipFill>
        <p:spPr bwMode="auto">
          <a:xfrm>
            <a:off x="0" y="0"/>
            <a:ext cx="8331200" cy="6858000"/>
          </a:xfrm>
          <a:prstGeom prst="rect">
            <a:avLst/>
          </a:prstGeom>
          <a:noFill/>
          <a:ln w="9525">
            <a:solidFill>
              <a:schemeClr val="accent2"/>
            </a:solidFill>
            <a:miter lim="800000"/>
            <a:headEnd/>
            <a:tailEnd/>
          </a:ln>
        </p:spPr>
      </p:pic>
      <p:sp>
        <p:nvSpPr>
          <p:cNvPr id="3" name="Text Box 5"/>
          <p:cNvSpPr txBox="1">
            <a:spLocks noChangeArrowheads="1"/>
          </p:cNvSpPr>
          <p:nvPr/>
        </p:nvSpPr>
        <p:spPr bwMode="auto">
          <a:xfrm>
            <a:off x="8360229" y="-23750"/>
            <a:ext cx="3831771" cy="6906506"/>
          </a:xfrm>
          <a:prstGeom prst="rect">
            <a:avLst/>
          </a:prstGeom>
          <a:solidFill>
            <a:srgbClr val="FFFFCC"/>
          </a:solidFill>
          <a:ln w="9525">
            <a:solidFill>
              <a:schemeClr val="accent2"/>
            </a:solidFill>
            <a:miter lim="800000"/>
            <a:headEnd/>
            <a:tailEnd/>
          </a:ln>
          <a:effectLst/>
        </p:spPr>
        <p:txBody>
          <a:bodyPr wrap="square">
            <a:spAutoFit/>
          </a:bodyPr>
          <a:lstStyle/>
          <a:p>
            <a:pPr algn="ctr" eaLnBrk="1" hangingPunct="1">
              <a:lnSpc>
                <a:spcPct val="120000"/>
              </a:lnSpc>
            </a:pPr>
            <a:r>
              <a:rPr lang="en-US" altLang="en-US" sz="3000" i="1" dirty="0" err="1">
                <a:solidFill>
                  <a:srgbClr val="0000FF"/>
                </a:solidFill>
                <a:latin typeface="Times New Roman" pitchFamily="18" charset="0"/>
                <a:cs typeface="Times New Roman" pitchFamily="18" charset="0"/>
              </a:rPr>
              <a:t>Khi</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mới</a:t>
            </a:r>
            <a:r>
              <a:rPr lang="en-US" altLang="en-US" sz="3000" i="1" dirty="0">
                <a:solidFill>
                  <a:srgbClr val="0000FF"/>
                </a:solidFill>
                <a:latin typeface="Times New Roman" pitchFamily="18" charset="0"/>
                <a:cs typeface="Times New Roman" pitchFamily="18" charset="0"/>
              </a:rPr>
              <a:t> 20 </a:t>
            </a:r>
            <a:r>
              <a:rPr lang="en-US" altLang="en-US" sz="3000" i="1" dirty="0" err="1">
                <a:solidFill>
                  <a:srgbClr val="0000FF"/>
                </a:solidFill>
                <a:latin typeface="Times New Roman" pitchFamily="18" charset="0"/>
                <a:cs typeface="Times New Roman" pitchFamily="18" charset="0"/>
              </a:rPr>
              <a:t>tuổi</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Lý</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Công</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Uẩn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được</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đưa</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vào</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triều</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làm</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một</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chức</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quan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võ</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Vốn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là</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người</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thông</a:t>
            </a:r>
            <a:r>
              <a:rPr lang="en-US" altLang="en-US" sz="3000" i="1" dirty="0">
                <a:solidFill>
                  <a:srgbClr val="0000FF"/>
                </a:solidFill>
                <a:latin typeface="Times New Roman" pitchFamily="18" charset="0"/>
                <a:cs typeface="Times New Roman" pitchFamily="18" charset="0"/>
              </a:rPr>
              <a:t> minh, </a:t>
            </a:r>
            <a:r>
              <a:rPr lang="en-US" altLang="en-US" sz="3000" i="1" dirty="0" err="1">
                <a:solidFill>
                  <a:srgbClr val="0000FF"/>
                </a:solidFill>
                <a:latin typeface="Times New Roman" pitchFamily="18" charset="0"/>
                <a:cs typeface="Times New Roman" pitchFamily="18" charset="0"/>
              </a:rPr>
              <a:t>có</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sức</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khoẻ</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và</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chí</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lớn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Công</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Uẩn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từ</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đó</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ngày</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càng</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được</a:t>
            </a:r>
            <a:r>
              <a:rPr lang="en-US" altLang="en-US" sz="3000" i="1" dirty="0">
                <a:solidFill>
                  <a:srgbClr val="0000FF"/>
                </a:solidFill>
                <a:latin typeface="Times New Roman" pitchFamily="18" charset="0"/>
                <a:cs typeface="Times New Roman" pitchFamily="18" charset="0"/>
              </a:rPr>
              <a:t> tin </a:t>
            </a:r>
            <a:r>
              <a:rPr lang="en-US" altLang="en-US" sz="3000" i="1" dirty="0" err="1">
                <a:solidFill>
                  <a:srgbClr val="0000FF"/>
                </a:solidFill>
                <a:latin typeface="Times New Roman" pitchFamily="18" charset="0"/>
                <a:cs typeface="Times New Roman" pitchFamily="18" charset="0"/>
              </a:rPr>
              <a:t>cậy</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trong</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triều</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về</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sau</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làm</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tới</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Tả</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thân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vệ</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Điện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tiền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chỉ</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huy</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sứ</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và</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trở</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thành</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trụ</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cột</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của</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nhà</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tiền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Lê</a:t>
            </a:r>
            <a:r>
              <a:rPr lang="en-US" altLang="en-US" sz="3000" i="1" dirty="0">
                <a:solidFill>
                  <a:srgbClr val="0000FF"/>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rcRect l="11505" t="7847" r="8955" b="10448"/>
          <a:stretch>
            <a:fillRect/>
          </a:stretch>
        </p:blipFill>
        <p:spPr>
          <a:xfrm rot="16200000">
            <a:off x="2662602" y="-2662604"/>
            <a:ext cx="6858001" cy="12183206"/>
          </a:xfrm>
          <a:prstGeom prst="rect">
            <a:avLst/>
          </a:prstGeom>
        </p:spPr>
      </p:pic>
      <p:pic>
        <p:nvPicPr>
          <p:cNvPr id="104450" name="Picture 2" descr="Hình ảnh có liên quan"/>
          <p:cNvPicPr>
            <a:picLocks noChangeAspect="1" noChangeArrowheads="1"/>
          </p:cNvPicPr>
          <p:nvPr/>
        </p:nvPicPr>
        <p:blipFill>
          <a:blip r:embed="rId3"/>
          <a:srcRect/>
          <a:stretch>
            <a:fillRect/>
          </a:stretch>
        </p:blipFill>
        <p:spPr bwMode="auto">
          <a:xfrm>
            <a:off x="0" y="0"/>
            <a:ext cx="12192000" cy="6858000"/>
          </a:xfrm>
          <a:prstGeom prst="rect">
            <a:avLst/>
          </a:prstGeom>
          <a:ln>
            <a:noFill/>
          </a:ln>
          <a:effectLst>
            <a:softEdge rad="112500"/>
          </a:effectLst>
        </p:spPr>
      </p:pic>
      <p:pic>
        <p:nvPicPr>
          <p:cNvPr id="13" name="Picture 12" descr="—Pngtree—chinese style paper spool title_135620.png"/>
          <p:cNvPicPr>
            <a:picLocks noChangeAspect="1"/>
          </p:cNvPicPr>
          <p:nvPr/>
        </p:nvPicPr>
        <p:blipFill>
          <a:blip r:embed="rId4"/>
          <a:srcRect l="7877" t="13731" r="7347" b="25771"/>
          <a:stretch>
            <a:fillRect/>
          </a:stretch>
        </p:blipFill>
        <p:spPr>
          <a:xfrm>
            <a:off x="2306472" y="259308"/>
            <a:ext cx="9471546" cy="2169993"/>
          </a:xfrm>
          <a:prstGeom prst="rect">
            <a:avLst/>
          </a:prstGeom>
        </p:spPr>
      </p:pic>
      <p:sp>
        <p:nvSpPr>
          <p:cNvPr id="14" name="Rectangle 13"/>
          <p:cNvSpPr/>
          <p:nvPr/>
        </p:nvSpPr>
        <p:spPr>
          <a:xfrm>
            <a:off x="3275463" y="799365"/>
            <a:ext cx="7547211" cy="1077218"/>
          </a:xfrm>
          <a:prstGeom prst="rect">
            <a:avLst/>
          </a:prstGeom>
        </p:spPr>
        <p:txBody>
          <a:bodyPr wrap="square">
            <a:spAutoFit/>
          </a:bodyPr>
          <a:lstStyle/>
          <a:p>
            <a:pPr algn="ctr"/>
            <a:r>
              <a:rPr lang="en-US" sz="3200" b="1" i="1" dirty="0">
                <a:solidFill>
                  <a:srgbClr val="0070C0"/>
                </a:solidFill>
                <a:latin typeface="Times New Roman" pitchFamily="18" charset="0"/>
                <a:cs typeface="Times New Roman" pitchFamily="18" charset="0"/>
              </a:rPr>
              <a:t> </a:t>
            </a:r>
            <a:r>
              <a:rPr lang="vi-VN" sz="3200" b="1" i="1" dirty="0">
                <a:solidFill>
                  <a:srgbClr val="0070C0"/>
                </a:solidFill>
                <a:latin typeface="Times New Roman" pitchFamily="18" charset="0"/>
                <a:cs typeface="Times New Roman" pitchFamily="18" charset="0"/>
              </a:rPr>
              <a:t>Trẫm muốn </a:t>
            </a:r>
            <a:r>
              <a:rPr lang="en-US" sz="3200" b="1" i="1" dirty="0" err="1">
                <a:solidFill>
                  <a:srgbClr val="0070C0"/>
                </a:solidFill>
                <a:latin typeface="Times New Roman" pitchFamily="18" charset="0"/>
                <a:cs typeface="Times New Roman" pitchFamily="18" charset="0"/>
              </a:rPr>
              <a:t>dựa</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vào</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sự</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thuận</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lợi</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của</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đất</a:t>
            </a:r>
            <a:r>
              <a:rPr lang="vi-VN" sz="3200" b="1" i="1" dirty="0">
                <a:solidFill>
                  <a:srgbClr val="0070C0"/>
                </a:solidFill>
                <a:latin typeface="Times New Roman" pitchFamily="18" charset="0"/>
                <a:cs typeface="Times New Roman" pitchFamily="18" charset="0"/>
              </a:rPr>
              <a:t> ấy mà định </a:t>
            </a:r>
            <a:r>
              <a:rPr lang="en-US" sz="3200" b="1" i="1" dirty="0" err="1">
                <a:solidFill>
                  <a:srgbClr val="0070C0"/>
                </a:solidFill>
                <a:latin typeface="Times New Roman" pitchFamily="18" charset="0"/>
                <a:cs typeface="Times New Roman" pitchFamily="18" charset="0"/>
              </a:rPr>
              <a:t>chỗ</a:t>
            </a:r>
            <a:r>
              <a:rPr lang="vi-VN" sz="3200" b="1" i="1" dirty="0">
                <a:solidFill>
                  <a:srgbClr val="0070C0"/>
                </a:solidFill>
                <a:latin typeface="Times New Roman" pitchFamily="18" charset="0"/>
                <a:cs typeface="Times New Roman" pitchFamily="18" charset="0"/>
              </a:rPr>
              <a:t> ở, các khanh nghĩ thế nào?</a:t>
            </a:r>
            <a:endParaRPr lang="en-US" sz="3200" b="1" dirty="0">
              <a:solidFill>
                <a:srgbClr val="0070C0"/>
              </a:solidFill>
              <a:latin typeface="Times New Roman" pitchFamily="18" charset="0"/>
              <a:cs typeface="Times New Roman" pitchFamily="18" charset="0"/>
            </a:endParaRPr>
          </a:p>
        </p:txBody>
      </p:sp>
      <p:sp>
        <p:nvSpPr>
          <p:cNvPr id="15" name="Rounded Rectangle 14"/>
          <p:cNvSpPr/>
          <p:nvPr/>
        </p:nvSpPr>
        <p:spPr>
          <a:xfrm>
            <a:off x="4135273" y="2620370"/>
            <a:ext cx="7410734" cy="387596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6" name="Rectangle 15"/>
          <p:cNvSpPr/>
          <p:nvPr/>
        </p:nvSpPr>
        <p:spPr>
          <a:xfrm>
            <a:off x="4958696" y="2735318"/>
            <a:ext cx="6096000" cy="553998"/>
          </a:xfrm>
          <a:prstGeom prst="rect">
            <a:avLst/>
          </a:prstGeom>
        </p:spPr>
        <p:txBody>
          <a:bodyPr>
            <a:spAutoFit/>
          </a:bodyPr>
          <a:lstStyle/>
          <a:p>
            <a:pPr algn="ctr"/>
            <a:r>
              <a:rPr lang="en-US" sz="3000" b="1" dirty="0" err="1">
                <a:latin typeface="Times New Roman" pitchFamily="18" charset="0"/>
                <a:cs typeface="Times New Roman" pitchFamily="18" charset="0"/>
              </a:rPr>
              <a:t>Kết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thúc</a:t>
            </a:r>
            <a:r>
              <a:rPr lang="en-US" sz="3000" b="1" dirty="0">
                <a:latin typeface="Times New Roman" pitchFamily="18" charset="0"/>
                <a:cs typeface="Times New Roman" pitchFamily="18" charset="0"/>
              </a:rPr>
              <a:t> = </a:t>
            </a:r>
            <a:r>
              <a:rPr lang="en-US" sz="3000" b="1" dirty="0" err="1">
                <a:latin typeface="Times New Roman" pitchFamily="18" charset="0"/>
                <a:cs typeface="Times New Roman" pitchFamily="18" charset="0"/>
              </a:rPr>
              <a:t>câu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hỏi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từ</a:t>
            </a:r>
            <a:endParaRPr lang="en-US" sz="3000" b="1" dirty="0">
              <a:latin typeface="Times New Roman" pitchFamily="18" charset="0"/>
              <a:cs typeface="Times New Roman" pitchFamily="18" charset="0"/>
            </a:endParaRPr>
          </a:p>
        </p:txBody>
      </p:sp>
      <p:sp>
        <p:nvSpPr>
          <p:cNvPr id="17" name="Rectangle 16"/>
          <p:cNvSpPr/>
          <p:nvPr/>
        </p:nvSpPr>
        <p:spPr>
          <a:xfrm>
            <a:off x="4367284" y="3392682"/>
            <a:ext cx="6892119" cy="1015663"/>
          </a:xfrm>
          <a:prstGeom prst="rect">
            <a:avLst/>
          </a:prstGeom>
        </p:spPr>
        <p:txBody>
          <a:bodyPr wrap="square">
            <a:spAutoFit/>
          </a:bodyPr>
          <a:lstStyle/>
          <a:p>
            <a:pPr algn="just">
              <a:buFontTx/>
              <a:buChar cha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Vừa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ban </a:t>
            </a:r>
            <a:r>
              <a:rPr lang="en-US" sz="3000" dirty="0" err="1">
                <a:latin typeface="Times New Roman" pitchFamily="18" charset="0"/>
                <a:cs typeface="Times New Roman" pitchFamily="18" charset="0"/>
              </a:rPr>
              <a:t>bố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quyết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định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vừa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dân</a:t>
            </a:r>
            <a:endParaRPr lang="en-US" sz="3000" dirty="0">
              <a:latin typeface="Times New Roman" pitchFamily="18" charset="0"/>
              <a:cs typeface="Times New Roman" pitchFamily="18" charset="0"/>
            </a:endParaRPr>
          </a:p>
        </p:txBody>
      </p:sp>
      <p:sp>
        <p:nvSpPr>
          <p:cNvPr id="18" name="Rectangle 17"/>
          <p:cNvSpPr/>
          <p:nvPr/>
        </p:nvSpPr>
        <p:spPr>
          <a:xfrm>
            <a:off x="4355911" y="4379718"/>
            <a:ext cx="6892119" cy="1477328"/>
          </a:xfrm>
          <a:prstGeom prst="rect">
            <a:avLst/>
          </a:prstGeom>
        </p:spPr>
        <p:txBody>
          <a:bodyPr wrap="square">
            <a:spAutoFit/>
          </a:bodyPr>
          <a:lstStyle/>
          <a:p>
            <a:pPr algn="just">
              <a:buFontTx/>
              <a:buChar cha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tính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thoại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đổi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đồng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cảm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giữ</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mệnh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lệnh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vua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dân</a:t>
            </a:r>
            <a:endParaRPr lang="en-US" sz="3000" dirty="0">
              <a:latin typeface="Times New Roman" pitchFamily="18" charset="0"/>
              <a:cs typeface="Times New Roman" pitchFamily="18" charset="0"/>
            </a:endParaRPr>
          </a:p>
        </p:txBody>
      </p:sp>
      <p:sp>
        <p:nvSpPr>
          <p:cNvPr id="19" name="Rectangle 18"/>
          <p:cNvSpPr/>
          <p:nvPr/>
        </p:nvSpPr>
        <p:spPr>
          <a:xfrm>
            <a:off x="5927679" y="5828655"/>
            <a:ext cx="4226256" cy="553998"/>
          </a:xfrm>
          <a:prstGeom prst="rect">
            <a:avLst/>
          </a:prstGeom>
        </p:spPr>
        <p:txBody>
          <a:bodyPr wrap="square">
            <a:spAutoFit/>
          </a:bodyPr>
          <a:lstStyle/>
          <a:p>
            <a:pPr algn="just"/>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Vị</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vua</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thấu</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tình</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đạt</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lí</a:t>
            </a:r>
            <a:endParaRPr lang="en-US" sz="3000" b="1" i="1" dirty="0">
              <a:solidFill>
                <a:srgbClr val="FF0000"/>
              </a:solidFill>
              <a:latin typeface="Times New Roman" pitchFamily="18" charset="0"/>
              <a:cs typeface="Times New Roman" pitchFamily="18"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Horizontal)">
                                      <p:cBhvr>
                                        <p:cTn id="7" dur="500"/>
                                        <p:tgtEl>
                                          <p:spTgt spid="14"/>
                                        </p:tgtEl>
                                      </p:cBhvr>
                                    </p:animEffect>
                                  </p:childTnLst>
                                </p:cTn>
                              </p:par>
                              <p:par>
                                <p:cTn id="8" presetID="16" presetClass="entr" presetSubtype="2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ppt_x</p:attrName>
                                        </p:attrNameLst>
                                      </p:cBhvr>
                                      <p:tavLst>
                                        <p:tav tm="0">
                                          <p:val>
                                            <p:strVal val="#ppt_x-.2"/>
                                          </p:val>
                                        </p:tav>
                                        <p:tav tm="100000">
                                          <p:val>
                                            <p:strVal val="#ppt_x"/>
                                          </p:val>
                                        </p:tav>
                                      </p:tavLst>
                                    </p:anim>
                                    <p:anim calcmode="lin" valueType="num">
                                      <p:cBhvr>
                                        <p:cTn id="2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2"/>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ppt_x</p:attrName>
                                        </p:attrNameLst>
                                      </p:cBhvr>
                                      <p:tavLst>
                                        <p:tav tm="0">
                                          <p:val>
                                            <p:strVal val="#ppt_x-.2"/>
                                          </p:val>
                                        </p:tav>
                                        <p:tav tm="100000">
                                          <p:val>
                                            <p:strVal val="#ppt_x"/>
                                          </p:val>
                                        </p:tav>
                                      </p:tavLst>
                                    </p:anim>
                                    <p:anim calcmode="lin" valueType="num">
                                      <p:cBhvr>
                                        <p:cTn id="3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ppt_x</p:attrName>
                                        </p:attrNameLst>
                                      </p:cBhvr>
                                      <p:tavLst>
                                        <p:tav tm="0">
                                          <p:val>
                                            <p:strVal val="#ppt_x-.2"/>
                                          </p:val>
                                        </p:tav>
                                        <p:tav tm="100000">
                                          <p:val>
                                            <p:strVal val="#ppt_x"/>
                                          </p:val>
                                        </p:tav>
                                      </p:tavLst>
                                    </p:anim>
                                    <p:anim calcmode="lin" valueType="num">
                                      <p:cBhvr>
                                        <p:cTn id="4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 xmlns:a16="http://schemas.microsoft.com/office/drawing/2014/main" id="{7BD251B2-0D66-46EC-9DCD-14A63C480E96}"/>
              </a:ext>
            </a:extLst>
          </p:cNvPr>
          <p:cNvGrpSpPr>
            <a:grpSpLocks/>
          </p:cNvGrpSpPr>
          <p:nvPr/>
        </p:nvGrpSpPr>
        <p:grpSpPr bwMode="auto">
          <a:xfrm>
            <a:off x="0" y="0"/>
            <a:ext cx="12192000" cy="6858000"/>
            <a:chOff x="0" y="0"/>
            <a:chExt cx="5760" cy="4320"/>
          </a:xfrm>
        </p:grpSpPr>
        <p:pic>
          <p:nvPicPr>
            <p:cNvPr id="3" name="Picture 3" descr="UNTITL~7">
              <a:extLst>
                <a:ext uri="{FF2B5EF4-FFF2-40B4-BE49-F238E27FC236}">
                  <a16:creationId xmlns="" xmlns:a16="http://schemas.microsoft.com/office/drawing/2014/main" id="{61B98D28-0B02-4610-8F64-9A8330853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 xmlns:a16="http://schemas.microsoft.com/office/drawing/2014/main" id="{D2753193-AFD2-4449-BA0B-DDA1466742C1}"/>
                </a:ext>
              </a:extLst>
            </p:cNvPr>
            <p:cNvSpPr>
              <a:spLocks noChangeArrowheads="1"/>
            </p:cNvSpPr>
            <p:nvPr/>
          </p:nvSpPr>
          <p:spPr bwMode="auto">
            <a:xfrm>
              <a:off x="0" y="2025"/>
              <a:ext cx="11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Text Box 5">
              <a:extLst>
                <a:ext uri="{FF2B5EF4-FFF2-40B4-BE49-F238E27FC236}">
                  <a16:creationId xmlns="" xmlns:a16="http://schemas.microsoft.com/office/drawing/2014/main" id="{8681BAF7-7ABC-40CC-8FD3-7377F502359E}"/>
                </a:ext>
              </a:extLst>
            </p:cNvPr>
            <p:cNvSpPr txBox="1">
              <a:spLocks noChangeArrowheads="1"/>
            </p:cNvSpPr>
            <p:nvPr/>
          </p:nvSpPr>
          <p:spPr bwMode="auto">
            <a:xfrm>
              <a:off x="336" y="1296"/>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6" name="Text Box 6">
              <a:extLst>
                <a:ext uri="{FF2B5EF4-FFF2-40B4-BE49-F238E27FC236}">
                  <a16:creationId xmlns="" xmlns:a16="http://schemas.microsoft.com/office/drawing/2014/main" id="{0890ABAF-56A4-4B97-B42C-2A580C3E4D06}"/>
                </a:ext>
              </a:extLst>
            </p:cNvPr>
            <p:cNvSpPr txBox="1">
              <a:spLocks noChangeArrowheads="1"/>
            </p:cNvSpPr>
            <p:nvPr/>
          </p:nvSpPr>
          <p:spPr bwMode="auto">
            <a:xfrm>
              <a:off x="144" y="3456"/>
              <a:ext cx="3168"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20000"/>
                </a:lnSpc>
                <a:spcBef>
                  <a:spcPct val="50000"/>
                </a:spcBef>
              </a:pPr>
              <a:r>
                <a:rPr lang="en-US" altLang="en-US" sz="3600"/>
                <a:t>Nhà vua ban chiếu</a:t>
              </a:r>
            </a:p>
          </p:txBody>
        </p:sp>
      </p:grpSp>
    </p:spTree>
    <p:extLst>
      <p:ext uri="{BB962C8B-B14F-4D97-AF65-F5344CB8AC3E}">
        <p14:creationId xmlns:p14="http://schemas.microsoft.com/office/powerpoint/2010/main" val="13457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8" name="Rounded Rectangle 7"/>
          <p:cNvSpPr/>
          <p:nvPr/>
        </p:nvSpPr>
        <p:spPr>
          <a:xfrm>
            <a:off x="232009" y="2565785"/>
            <a:ext cx="1897038" cy="274320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Khát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vọng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dời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đô</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a:solidFill>
                  <a:srgbClr val="000000"/>
                </a:solidFill>
                <a:effectLst>
                  <a:outerShdw blurRad="38100" dist="38100" dir="2700000" algn="tl">
                    <a:srgbClr val="FFFFFF"/>
                  </a:outerShdw>
                </a:effectLst>
                <a:latin typeface="Times New Roman" panose="02020603050405020304" pitchFamily="18" charset="0"/>
                <a:sym typeface="Wingdings" pitchFamily="2" charset="2"/>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sym typeface="Wingdings" pitchFamily="2" charset="2"/>
              </a:rPr>
              <a:t>X</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ây</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dựng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đất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hùng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mạnh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endParaRPr lang="en-US" sz="2800" dirty="0"/>
          </a:p>
        </p:txBody>
      </p:sp>
      <p:sp>
        <p:nvSpPr>
          <p:cNvPr id="9" name="Rounded Rectangle 8"/>
          <p:cNvSpPr/>
          <p:nvPr/>
        </p:nvSpPr>
        <p:spPr>
          <a:xfrm>
            <a:off x="2991134" y="1992583"/>
            <a:ext cx="3436962" cy="114641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solidFill>
                  <a:srgbClr val="800000"/>
                </a:solidFill>
                <a:latin typeface="Times New Roman" pitchFamily="18" charset="0"/>
              </a:rPr>
              <a:t>Lý</a:t>
            </a:r>
            <a:r>
              <a:rPr lang="en-US" altLang="en-US" sz="2800" b="1" dirty="0">
                <a:solidFill>
                  <a:srgbClr val="800000"/>
                </a:solidFill>
                <a:latin typeface="Times New Roman" pitchFamily="18" charset="0"/>
              </a:rPr>
              <a:t> do </a:t>
            </a:r>
            <a:r>
              <a:rPr lang="en-US" altLang="en-US" sz="2800" b="1" dirty="0" err="1">
                <a:solidFill>
                  <a:srgbClr val="800000"/>
                </a:solidFill>
                <a:latin typeface="Times New Roman" pitchFamily="18" charset="0"/>
              </a:rPr>
              <a:t>dời</a:t>
            </a:r>
            <a:r>
              <a:rPr lang="en-US" altLang="en-US" sz="2800" b="1" dirty="0">
                <a:solidFill>
                  <a:srgbClr val="800000"/>
                </a:solidFill>
                <a:latin typeface="Times New Roman" pitchFamily="18" charset="0"/>
              </a:rPr>
              <a:t> </a:t>
            </a:r>
            <a:r>
              <a:rPr lang="en-US" altLang="en-US" sz="2800" b="1" dirty="0" err="1">
                <a:solidFill>
                  <a:srgbClr val="800000"/>
                </a:solidFill>
                <a:latin typeface="Times New Roman" pitchFamily="18" charset="0"/>
              </a:rPr>
              <a:t>đô</a:t>
            </a:r>
            <a:r>
              <a:rPr lang="en-US" altLang="en-US" sz="2800" b="1" dirty="0">
                <a:solidFill>
                  <a:srgbClr val="800000"/>
                </a:solidFill>
                <a:latin typeface="Times New Roman" pitchFamily="18" charset="0"/>
              </a:rPr>
              <a:t> </a:t>
            </a:r>
            <a:r>
              <a:rPr lang="en-US" altLang="en-US" sz="2600" i="1" dirty="0">
                <a:solidFill>
                  <a:schemeClr val="tx1"/>
                </a:solidFill>
                <a:latin typeface="Times New Roman" pitchFamily="18" charset="0"/>
              </a:rPr>
              <a:t>(</a:t>
            </a:r>
            <a:r>
              <a:rPr lang="en-US" altLang="en-US" sz="2600" i="1" dirty="0" err="1">
                <a:solidFill>
                  <a:schemeClr val="tx1"/>
                </a:solidFill>
                <a:latin typeface="Times New Roman" pitchFamily="18" charset="0"/>
              </a:rPr>
              <a:t>Hoa</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Lư</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không</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phù</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hợp</a:t>
            </a:r>
            <a:r>
              <a:rPr lang="en-US" altLang="en-US" sz="2600" i="1" dirty="0">
                <a:solidFill>
                  <a:schemeClr val="tx1"/>
                </a:solidFill>
                <a:latin typeface="Times New Roman" pitchFamily="18" charset="0"/>
              </a:rPr>
              <a:t>)</a:t>
            </a:r>
            <a:endParaRPr lang="en-US" altLang="en-US" sz="2600" b="1" dirty="0">
              <a:solidFill>
                <a:schemeClr val="tx1"/>
              </a:solidFill>
              <a:latin typeface="Times New Roman" pitchFamily="18" charset="0"/>
            </a:endParaRPr>
          </a:p>
        </p:txBody>
      </p:sp>
      <p:sp>
        <p:nvSpPr>
          <p:cNvPr id="12" name="Rounded Rectangle 11"/>
          <p:cNvSpPr/>
          <p:nvPr/>
        </p:nvSpPr>
        <p:spPr>
          <a:xfrm>
            <a:off x="3034346" y="4790378"/>
            <a:ext cx="3434681" cy="114641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solidFill>
                  <a:srgbClr val="800000"/>
                </a:solidFill>
                <a:latin typeface="Times New Roman" pitchFamily="18" charset="0"/>
              </a:rPr>
              <a:t>Lý</a:t>
            </a:r>
            <a:r>
              <a:rPr lang="en-US" altLang="en-US" sz="2800" b="1" dirty="0">
                <a:solidFill>
                  <a:srgbClr val="800000"/>
                </a:solidFill>
                <a:latin typeface="Times New Roman" pitchFamily="18" charset="0"/>
              </a:rPr>
              <a:t> do </a:t>
            </a:r>
            <a:r>
              <a:rPr lang="en-US" altLang="en-US" sz="2800" b="1" dirty="0" err="1">
                <a:solidFill>
                  <a:srgbClr val="800000"/>
                </a:solidFill>
                <a:latin typeface="Times New Roman" pitchFamily="18" charset="0"/>
              </a:rPr>
              <a:t>chọn</a:t>
            </a:r>
            <a:r>
              <a:rPr lang="en-US" altLang="en-US" sz="2800" b="1" dirty="0">
                <a:solidFill>
                  <a:srgbClr val="800000"/>
                </a:solidFill>
                <a:latin typeface="Times New Roman" pitchFamily="18" charset="0"/>
              </a:rPr>
              <a:t> </a:t>
            </a:r>
            <a:r>
              <a:rPr lang="en-US" altLang="en-US" sz="2800" b="1" dirty="0" err="1">
                <a:solidFill>
                  <a:srgbClr val="800000"/>
                </a:solidFill>
                <a:latin typeface="Times New Roman" pitchFamily="18" charset="0"/>
              </a:rPr>
              <a:t>Đại</a:t>
            </a:r>
            <a:r>
              <a:rPr lang="en-US" altLang="en-US" sz="2800" b="1" dirty="0">
                <a:solidFill>
                  <a:srgbClr val="800000"/>
                </a:solidFill>
                <a:latin typeface="Times New Roman" pitchFamily="18" charset="0"/>
              </a:rPr>
              <a:t> La</a:t>
            </a:r>
          </a:p>
          <a:p>
            <a:pPr algn="ctr"/>
            <a:r>
              <a:rPr lang="en-US" altLang="en-US" sz="2600" i="1" dirty="0">
                <a:solidFill>
                  <a:schemeClr val="tx1"/>
                </a:solidFill>
                <a:latin typeface="Times New Roman" pitchFamily="18" charset="0"/>
              </a:rPr>
              <a:t>(</a:t>
            </a:r>
            <a:r>
              <a:rPr lang="en-US" altLang="en-US" sz="2600" i="1" dirty="0" err="1">
                <a:solidFill>
                  <a:schemeClr val="tx1"/>
                </a:solidFill>
                <a:latin typeface="Times New Roman" pitchFamily="18" charset="0"/>
              </a:rPr>
              <a:t>Hội</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đủ</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mọi</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điều</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kiện</a:t>
            </a:r>
            <a:r>
              <a:rPr lang="en-US" altLang="en-US" sz="2600" i="1" dirty="0">
                <a:solidFill>
                  <a:schemeClr val="tx1"/>
                </a:solidFill>
                <a:latin typeface="Times New Roman" pitchFamily="18" charset="0"/>
              </a:rPr>
              <a:t>)</a:t>
            </a:r>
          </a:p>
        </p:txBody>
      </p:sp>
      <p:cxnSp>
        <p:nvCxnSpPr>
          <p:cNvPr id="14" name="Straight Arrow Connector 13"/>
          <p:cNvCxnSpPr>
            <a:stCxn id="8" idx="3"/>
            <a:endCxn id="9" idx="1"/>
          </p:cNvCxnSpPr>
          <p:nvPr/>
        </p:nvCxnSpPr>
        <p:spPr>
          <a:xfrm flipV="1">
            <a:off x="2129047" y="2565788"/>
            <a:ext cx="862087" cy="13715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a:endCxn id="12" idx="1"/>
          </p:cNvCxnSpPr>
          <p:nvPr/>
        </p:nvCxnSpPr>
        <p:spPr>
          <a:xfrm>
            <a:off x="2129047" y="3937385"/>
            <a:ext cx="905299" cy="1426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852023" y="805220"/>
            <a:ext cx="3161720" cy="1487607"/>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itchFamily="18" charset="0"/>
              </a:rPr>
              <a:t>Nêu</a:t>
            </a:r>
            <a:r>
              <a:rPr lang="en-US" altLang="en-US" sz="2800" b="1" dirty="0">
                <a:latin typeface="Times New Roman" pitchFamily="18" charset="0"/>
              </a:rPr>
              <a:t> </a:t>
            </a:r>
            <a:r>
              <a:rPr lang="en-US" altLang="en-US" sz="2800" b="1" dirty="0" err="1">
                <a:latin typeface="Times New Roman" pitchFamily="18" charset="0"/>
              </a:rPr>
              <a:t>lịch</a:t>
            </a:r>
            <a:r>
              <a:rPr lang="en-US" altLang="en-US" sz="2800" b="1" dirty="0">
                <a:latin typeface="Times New Roman" pitchFamily="18" charset="0"/>
              </a:rPr>
              <a:t> </a:t>
            </a:r>
            <a:r>
              <a:rPr lang="en-US" altLang="en-US" sz="2800" b="1" dirty="0" err="1">
                <a:latin typeface="Times New Roman" pitchFamily="18" charset="0"/>
              </a:rPr>
              <a:t>sử</a:t>
            </a:r>
            <a:r>
              <a:rPr lang="en-US" altLang="en-US" sz="2800" b="1" dirty="0">
                <a:latin typeface="Times New Roman" pitchFamily="18" charset="0"/>
              </a:rPr>
              <a:t> </a:t>
            </a:r>
            <a:r>
              <a:rPr lang="en-US" altLang="en-US" sz="2600" i="1" dirty="0">
                <a:latin typeface="Times New Roman" pitchFamily="18" charset="0"/>
              </a:rPr>
              <a:t>(</a:t>
            </a:r>
            <a:r>
              <a:rPr lang="en-US" altLang="en-US" sz="2600" i="1" dirty="0" err="1">
                <a:latin typeface="Times New Roman" pitchFamily="18" charset="0"/>
              </a:rPr>
              <a:t>Nhà</a:t>
            </a:r>
            <a:r>
              <a:rPr lang="en-US" altLang="en-US" sz="2600" i="1" dirty="0">
                <a:latin typeface="Times New Roman" pitchFamily="18" charset="0"/>
              </a:rPr>
              <a:t> </a:t>
            </a:r>
            <a:r>
              <a:rPr lang="en-US" altLang="en-US" sz="2600" i="1" dirty="0" err="1">
                <a:latin typeface="Times New Roman" pitchFamily="18" charset="0"/>
              </a:rPr>
              <a:t>Thương</a:t>
            </a:r>
            <a:r>
              <a:rPr lang="en-US" altLang="en-US" sz="2600" i="1" dirty="0">
                <a:latin typeface="Times New Roman" pitchFamily="18" charset="0"/>
              </a:rPr>
              <a:t>, Chu </a:t>
            </a:r>
            <a:r>
              <a:rPr lang="en-US" altLang="en-US" sz="2600" i="1" dirty="0" err="1">
                <a:latin typeface="Times New Roman" pitchFamily="18" charset="0"/>
              </a:rPr>
              <a:t>dời</a:t>
            </a:r>
            <a:r>
              <a:rPr lang="en-US" altLang="en-US" sz="2600" i="1" dirty="0">
                <a:latin typeface="Times New Roman" pitchFamily="18" charset="0"/>
              </a:rPr>
              <a:t> </a:t>
            </a:r>
            <a:r>
              <a:rPr lang="en-US" altLang="en-US" sz="2600" i="1" dirty="0" err="1">
                <a:latin typeface="Times New Roman" pitchFamily="18" charset="0"/>
              </a:rPr>
              <a:t>đô</a:t>
            </a:r>
            <a:r>
              <a:rPr lang="en-US" altLang="en-US" sz="2600" i="1" dirty="0">
                <a:latin typeface="Times New Roman" pitchFamily="18" charset="0"/>
              </a:rPr>
              <a:t> </a:t>
            </a:r>
            <a:r>
              <a:rPr lang="en-US" altLang="en-US" sz="2600" i="1" dirty="0" err="1">
                <a:latin typeface="Times New Roman" pitchFamily="18" charset="0"/>
              </a:rPr>
              <a:t>nên</a:t>
            </a:r>
            <a:r>
              <a:rPr lang="en-US" altLang="en-US" sz="2600" i="1" dirty="0">
                <a:latin typeface="Times New Roman" pitchFamily="18" charset="0"/>
              </a:rPr>
              <a:t> </a:t>
            </a:r>
            <a:r>
              <a:rPr lang="en-US" altLang="en-US" sz="2600" i="1" dirty="0" err="1">
                <a:latin typeface="Times New Roman" pitchFamily="18" charset="0"/>
              </a:rPr>
              <a:t>phát</a:t>
            </a:r>
            <a:r>
              <a:rPr lang="en-US" altLang="en-US" sz="2600" i="1" dirty="0">
                <a:latin typeface="Times New Roman" pitchFamily="18" charset="0"/>
              </a:rPr>
              <a:t> </a:t>
            </a:r>
            <a:r>
              <a:rPr lang="en-US" altLang="en-US" sz="2600" i="1" dirty="0" err="1">
                <a:latin typeface="Times New Roman" pitchFamily="18" charset="0"/>
              </a:rPr>
              <a:t>triển</a:t>
            </a:r>
            <a:r>
              <a:rPr lang="en-US" altLang="en-US" sz="2600" i="1" dirty="0">
                <a:latin typeface="Times New Roman" pitchFamily="18" charset="0"/>
              </a:rPr>
              <a:t>)</a:t>
            </a:r>
          </a:p>
        </p:txBody>
      </p:sp>
      <p:sp>
        <p:nvSpPr>
          <p:cNvPr id="18" name="Rounded Rectangle 17"/>
          <p:cNvSpPr/>
          <p:nvPr/>
        </p:nvSpPr>
        <p:spPr>
          <a:xfrm>
            <a:off x="7813349" y="2866037"/>
            <a:ext cx="3254985" cy="1326108"/>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itchFamily="18" charset="0"/>
              </a:rPr>
              <a:t>Thực</a:t>
            </a:r>
            <a:r>
              <a:rPr lang="en-US" altLang="en-US" sz="2800" b="1" dirty="0">
                <a:latin typeface="Times New Roman" pitchFamily="18" charset="0"/>
              </a:rPr>
              <a:t> </a:t>
            </a:r>
            <a:r>
              <a:rPr lang="en-US" altLang="en-US" sz="2800" b="1" dirty="0" err="1">
                <a:latin typeface="Times New Roman" pitchFamily="18" charset="0"/>
              </a:rPr>
              <a:t>tế</a:t>
            </a:r>
            <a:r>
              <a:rPr lang="en-US" altLang="en-US" sz="2800" b="1" dirty="0">
                <a:latin typeface="Times New Roman" pitchFamily="18" charset="0"/>
              </a:rPr>
              <a:t> </a:t>
            </a:r>
            <a:r>
              <a:rPr lang="en-US" altLang="en-US" sz="2800" b="1" dirty="0" err="1">
                <a:latin typeface="Times New Roman" pitchFamily="18" charset="0"/>
              </a:rPr>
              <a:t>nhà</a:t>
            </a:r>
            <a:r>
              <a:rPr lang="en-US" altLang="en-US" sz="2800" b="1" dirty="0">
                <a:latin typeface="Times New Roman" pitchFamily="18" charset="0"/>
              </a:rPr>
              <a:t> </a:t>
            </a:r>
            <a:r>
              <a:rPr lang="en-US" altLang="en-US" sz="2800" b="1" dirty="0" err="1">
                <a:latin typeface="Times New Roman" pitchFamily="18" charset="0"/>
              </a:rPr>
              <a:t>Đinh</a:t>
            </a:r>
            <a:r>
              <a:rPr lang="en-US" altLang="en-US" sz="2800" b="1" dirty="0">
                <a:latin typeface="Times New Roman" pitchFamily="18" charset="0"/>
              </a:rPr>
              <a:t>, </a:t>
            </a:r>
            <a:r>
              <a:rPr lang="en-US" altLang="en-US" sz="2800" b="1" dirty="0" err="1">
                <a:latin typeface="Times New Roman" pitchFamily="18" charset="0"/>
              </a:rPr>
              <a:t>Lê</a:t>
            </a:r>
            <a:r>
              <a:rPr lang="en-US" altLang="en-US" sz="2800" b="1" dirty="0">
                <a:latin typeface="Times New Roman" pitchFamily="18" charset="0"/>
              </a:rPr>
              <a:t>  </a:t>
            </a:r>
            <a:r>
              <a:rPr lang="en-US" altLang="en-US" sz="2600" i="1" dirty="0">
                <a:latin typeface="Times New Roman" pitchFamily="18" charset="0"/>
              </a:rPr>
              <a:t>(</a:t>
            </a:r>
            <a:r>
              <a:rPr lang="en-US" altLang="en-US" sz="2600" i="1" dirty="0" err="1">
                <a:latin typeface="Times New Roman" pitchFamily="18" charset="0"/>
              </a:rPr>
              <a:t>Không</a:t>
            </a:r>
            <a:r>
              <a:rPr lang="en-US" altLang="en-US" sz="2600" i="1" dirty="0">
                <a:latin typeface="Times New Roman" pitchFamily="18" charset="0"/>
              </a:rPr>
              <a:t> </a:t>
            </a:r>
            <a:r>
              <a:rPr lang="en-US" altLang="en-US" sz="2600" i="1" dirty="0" err="1">
                <a:latin typeface="Times New Roman" pitchFamily="18" charset="0"/>
              </a:rPr>
              <a:t>dời</a:t>
            </a:r>
            <a:r>
              <a:rPr lang="en-US" altLang="en-US" sz="2600" i="1" dirty="0">
                <a:latin typeface="Times New Roman" pitchFamily="18" charset="0"/>
              </a:rPr>
              <a:t> </a:t>
            </a:r>
            <a:r>
              <a:rPr lang="en-US" altLang="en-US" sz="2600" i="1" dirty="0" err="1">
                <a:latin typeface="Times New Roman" pitchFamily="18" charset="0"/>
              </a:rPr>
              <a:t>nên</a:t>
            </a:r>
            <a:r>
              <a:rPr lang="en-US" altLang="en-US" sz="2600" i="1" dirty="0">
                <a:latin typeface="Times New Roman" pitchFamily="18" charset="0"/>
              </a:rPr>
              <a:t> </a:t>
            </a:r>
            <a:r>
              <a:rPr lang="en-US" altLang="en-US" sz="2600" i="1" dirty="0" err="1">
                <a:latin typeface="Times New Roman" pitchFamily="18" charset="0"/>
              </a:rPr>
              <a:t>suy</a:t>
            </a:r>
            <a:r>
              <a:rPr lang="en-US" altLang="en-US" sz="2600" i="1" dirty="0">
                <a:latin typeface="Times New Roman" pitchFamily="18" charset="0"/>
              </a:rPr>
              <a:t> </a:t>
            </a:r>
            <a:r>
              <a:rPr lang="en-US" altLang="en-US" sz="2600" i="1" dirty="0" err="1">
                <a:latin typeface="Times New Roman" pitchFamily="18" charset="0"/>
              </a:rPr>
              <a:t>vong</a:t>
            </a:r>
            <a:r>
              <a:rPr lang="en-US" altLang="en-US" sz="2600" i="1" dirty="0">
                <a:latin typeface="Times New Roman" pitchFamily="18" charset="0"/>
              </a:rPr>
              <a:t>)</a:t>
            </a:r>
          </a:p>
        </p:txBody>
      </p:sp>
      <p:cxnSp>
        <p:nvCxnSpPr>
          <p:cNvPr id="19" name="Straight Arrow Connector 18"/>
          <p:cNvCxnSpPr>
            <a:stCxn id="9" idx="3"/>
            <a:endCxn id="17" idx="1"/>
          </p:cNvCxnSpPr>
          <p:nvPr/>
        </p:nvCxnSpPr>
        <p:spPr>
          <a:xfrm flipV="1">
            <a:off x="6428096" y="1549024"/>
            <a:ext cx="1423927" cy="10167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3"/>
            <a:endCxn id="18" idx="1"/>
          </p:cNvCxnSpPr>
          <p:nvPr/>
        </p:nvCxnSpPr>
        <p:spPr>
          <a:xfrm>
            <a:off x="6428096" y="2565788"/>
            <a:ext cx="1385253" cy="9633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7829271" y="4697113"/>
            <a:ext cx="3254985" cy="1326108"/>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itchFamily="18" charset="0"/>
              </a:rPr>
              <a:t>Lợi</a:t>
            </a:r>
            <a:r>
              <a:rPr lang="en-US" altLang="en-US" sz="2800" b="1" dirty="0">
                <a:latin typeface="Times New Roman" pitchFamily="18" charset="0"/>
              </a:rPr>
              <a:t> </a:t>
            </a:r>
            <a:r>
              <a:rPr lang="en-US" altLang="en-US" sz="2800" b="1" dirty="0" err="1">
                <a:latin typeface="Times New Roman" pitchFamily="18" charset="0"/>
              </a:rPr>
              <a:t>thế</a:t>
            </a:r>
            <a:r>
              <a:rPr lang="en-US" altLang="en-US" sz="2800" b="1" dirty="0">
                <a:latin typeface="Times New Roman" pitchFamily="18" charset="0"/>
              </a:rPr>
              <a:t> </a:t>
            </a:r>
            <a:r>
              <a:rPr lang="en-US" altLang="en-US" sz="2800" b="1" dirty="0" err="1">
                <a:latin typeface="Times New Roman" pitchFamily="18" charset="0"/>
              </a:rPr>
              <a:t>của</a:t>
            </a:r>
            <a:r>
              <a:rPr lang="en-US" altLang="en-US" sz="2800" b="1" dirty="0">
                <a:latin typeface="Times New Roman" pitchFamily="18" charset="0"/>
              </a:rPr>
              <a:t> </a:t>
            </a:r>
            <a:r>
              <a:rPr lang="en-US" altLang="en-US" sz="2800" b="1" dirty="0" err="1">
                <a:latin typeface="Times New Roman" pitchFamily="18" charset="0"/>
              </a:rPr>
              <a:t>Đại</a:t>
            </a:r>
            <a:r>
              <a:rPr lang="en-US" altLang="en-US" sz="2800" b="1" dirty="0">
                <a:latin typeface="Times New Roman" pitchFamily="18" charset="0"/>
              </a:rPr>
              <a:t> La </a:t>
            </a:r>
            <a:r>
              <a:rPr lang="en-US" altLang="en-US" sz="2800" i="1" dirty="0">
                <a:latin typeface="Times New Roman" pitchFamily="18" charset="0"/>
              </a:rPr>
              <a:t>(</a:t>
            </a:r>
            <a:r>
              <a:rPr lang="en-US" altLang="en-US" sz="2800" i="1" dirty="0" err="1">
                <a:latin typeface="Times New Roman" pitchFamily="18" charset="0"/>
              </a:rPr>
              <a:t>Lý</a:t>
            </a:r>
            <a:r>
              <a:rPr lang="en-US" altLang="en-US" sz="2800" i="1" dirty="0">
                <a:latin typeface="Times New Roman" pitchFamily="18" charset="0"/>
              </a:rPr>
              <a:t> </a:t>
            </a:r>
            <a:r>
              <a:rPr lang="en-US" altLang="en-US" sz="2800" i="1" dirty="0" err="1">
                <a:latin typeface="Times New Roman" pitchFamily="18" charset="0"/>
              </a:rPr>
              <a:t>tưởng</a:t>
            </a:r>
            <a:r>
              <a:rPr lang="en-US" altLang="en-US" sz="2800" i="1" dirty="0">
                <a:latin typeface="Times New Roman" pitchFamily="18" charset="0"/>
              </a:rPr>
              <a:t> </a:t>
            </a:r>
            <a:r>
              <a:rPr lang="en-US" altLang="en-US" sz="2800" i="1" dirty="0" err="1">
                <a:latin typeface="Times New Roman" pitchFamily="18" charset="0"/>
              </a:rPr>
              <a:t>về</a:t>
            </a:r>
            <a:r>
              <a:rPr lang="en-US" altLang="en-US" sz="2800" i="1" dirty="0">
                <a:latin typeface="Times New Roman" pitchFamily="18" charset="0"/>
              </a:rPr>
              <a:t> </a:t>
            </a:r>
            <a:r>
              <a:rPr lang="en-US" altLang="en-US" sz="2800" i="1" dirty="0" err="1">
                <a:latin typeface="Times New Roman" pitchFamily="18" charset="0"/>
              </a:rPr>
              <a:t>mọi</a:t>
            </a:r>
            <a:r>
              <a:rPr lang="en-US" altLang="en-US" sz="2800" i="1" dirty="0">
                <a:latin typeface="Times New Roman" pitchFamily="18" charset="0"/>
              </a:rPr>
              <a:t> </a:t>
            </a:r>
            <a:r>
              <a:rPr lang="en-US" altLang="en-US" sz="2800" i="1" dirty="0" err="1">
                <a:latin typeface="Times New Roman" pitchFamily="18" charset="0"/>
              </a:rPr>
              <a:t>mặt</a:t>
            </a:r>
            <a:r>
              <a:rPr lang="en-US" altLang="en-US" sz="2800" i="1" dirty="0">
                <a:latin typeface="Times New Roman" pitchFamily="18" charset="0"/>
              </a:rPr>
              <a:t>)</a:t>
            </a:r>
          </a:p>
        </p:txBody>
      </p:sp>
      <p:cxnSp>
        <p:nvCxnSpPr>
          <p:cNvPr id="46" name="Straight Arrow Connector 45"/>
          <p:cNvCxnSpPr>
            <a:stCxn id="17" idx="2"/>
            <a:endCxn id="18" idx="0"/>
          </p:cNvCxnSpPr>
          <p:nvPr/>
        </p:nvCxnSpPr>
        <p:spPr>
          <a:xfrm rot="16200000" flipH="1">
            <a:off x="9150257" y="2575452"/>
            <a:ext cx="573210" cy="795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8" idx="2"/>
            <a:endCxn id="44" idx="0"/>
          </p:cNvCxnSpPr>
          <p:nvPr/>
        </p:nvCxnSpPr>
        <p:spPr>
          <a:xfrm rot="16200000" flipH="1">
            <a:off x="9196319" y="4436668"/>
            <a:ext cx="504968" cy="159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2" idx="3"/>
            <a:endCxn id="44" idx="1"/>
          </p:cNvCxnSpPr>
          <p:nvPr/>
        </p:nvCxnSpPr>
        <p:spPr>
          <a:xfrm flipV="1">
            <a:off x="6469027" y="5360167"/>
            <a:ext cx="1360244" cy="341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dissolve">
                                      <p:cBhvr>
                                        <p:cTn id="47" dur="500"/>
                                        <p:tgtEl>
                                          <p:spTgt spid="47"/>
                                        </p:tgtEl>
                                      </p:cBhvr>
                                    </p:animEffect>
                                  </p:childTnLst>
                                </p:cTn>
                              </p:par>
                              <p:par>
                                <p:cTn id="48" presetID="9"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dissolve">
                                      <p:cBhvr>
                                        <p:cTn id="50" dur="500"/>
                                        <p:tgtEl>
                                          <p:spTgt spid="5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dissolve">
                                      <p:cBhvr>
                                        <p:cTn id="5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7" grpId="0" animBg="1"/>
      <p:bldP spid="18"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9174" y="0"/>
            <a:ext cx="12272251" cy="6858000"/>
            <a:chOff x="1870075" y="982663"/>
            <a:chExt cx="6650633" cy="5295340"/>
          </a:xfrm>
        </p:grpSpPr>
        <p:pic>
          <p:nvPicPr>
            <p:cNvPr id="3" name="Picture 2" descr="20696175_images1312695_dautichhoangthanh_VNN.jpg"/>
            <p:cNvPicPr>
              <a:picLocks noChangeAspect="1"/>
            </p:cNvPicPr>
            <p:nvPr/>
          </p:nvPicPr>
          <p:blipFill>
            <a:blip r:embed="rId2"/>
            <a:srcRect/>
            <a:stretch>
              <a:fillRect/>
            </a:stretch>
          </p:blipFill>
          <p:spPr bwMode="auto">
            <a:xfrm>
              <a:off x="1870075" y="982663"/>
              <a:ext cx="6650633" cy="5295340"/>
            </a:xfrm>
            <a:prstGeom prst="rect">
              <a:avLst/>
            </a:prstGeom>
            <a:noFill/>
            <a:ln w="9525">
              <a:noFill/>
              <a:miter lim="800000"/>
              <a:headEnd/>
              <a:tailEnd/>
            </a:ln>
          </p:spPr>
        </p:pic>
        <p:sp>
          <p:nvSpPr>
            <p:cNvPr id="4" name="TextBox 3"/>
            <p:cNvSpPr txBox="1">
              <a:spLocks noChangeArrowheads="1"/>
            </p:cNvSpPr>
            <p:nvPr/>
          </p:nvSpPr>
          <p:spPr bwMode="auto">
            <a:xfrm>
              <a:off x="2789463" y="5683886"/>
              <a:ext cx="4887680" cy="546587"/>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altLang="en-US" sz="4000" b="1" dirty="0" err="1">
                  <a:solidFill>
                    <a:schemeClr val="tx1"/>
                  </a:solidFill>
                  <a:latin typeface="Times New Roman" pitchFamily="18" charset="0"/>
                </a:rPr>
                <a:t>Dấu</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tích</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Hoàng</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Thành</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Thăng</a:t>
              </a:r>
              <a:r>
                <a:rPr lang="en-US" altLang="en-US" sz="4000" b="1" dirty="0">
                  <a:solidFill>
                    <a:schemeClr val="tx1"/>
                  </a:solidFill>
                  <a:latin typeface="Times New Roman" pitchFamily="18" charset="0"/>
                </a:rPr>
                <a:t> Long </a:t>
              </a:r>
              <a:r>
                <a:rPr lang="en-US" altLang="en-US" sz="4000" b="1" dirty="0" err="1">
                  <a:solidFill>
                    <a:schemeClr val="tx1"/>
                  </a:solidFill>
                  <a:latin typeface="Times New Roman" pitchFamily="18" charset="0"/>
                </a:rPr>
                <a:t>xưa</a:t>
              </a:r>
              <a:endParaRPr lang="en-US" altLang="en-US" sz="4000" b="1" dirty="0">
                <a:solidFill>
                  <a:schemeClr val="tx1"/>
                </a:solidFill>
                <a:latin typeface="Times New Roman"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xit" presetSubtype="0" fill="hold" nodeType="afterEffect">
                                  <p:stCondLst>
                                    <p:cond delay="5000"/>
                                  </p:stCondLst>
                                  <p:childTnLst>
                                    <p:animEffect transition="out" filter="wedge">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D:\My Documents\Hong Diep's documents\Anh tu lieu\Ảnh Hà Nội\2101thanglong.jpg"/>
          <p:cNvPicPr>
            <a:picLocks noChangeAspect="1" noChangeArrowheads="1"/>
          </p:cNvPicPr>
          <p:nvPr/>
        </p:nvPicPr>
        <p:blipFill>
          <a:blip r:embed="rId2"/>
          <a:srcRect/>
          <a:stretch>
            <a:fillRect/>
          </a:stretch>
        </p:blipFill>
        <p:spPr bwMode="auto">
          <a:xfrm>
            <a:off x="624418" y="628650"/>
            <a:ext cx="10938932" cy="5181600"/>
          </a:xfrm>
          <a:prstGeom prst="rect">
            <a:avLst/>
          </a:prstGeom>
          <a:noFill/>
          <a:ln w="9525">
            <a:noFill/>
            <a:miter lim="800000"/>
            <a:headEnd/>
            <a:tailEnd/>
          </a:ln>
        </p:spPr>
      </p:pic>
      <p:sp>
        <p:nvSpPr>
          <p:cNvPr id="3" name="TextBox 13"/>
          <p:cNvSpPr txBox="1">
            <a:spLocks noChangeArrowheads="1"/>
          </p:cNvSpPr>
          <p:nvPr/>
        </p:nvSpPr>
        <p:spPr bwMode="auto">
          <a:xfrm>
            <a:off x="1456354" y="6037263"/>
            <a:ext cx="9203092" cy="646331"/>
          </a:xfrm>
          <a:prstGeom prst="rect">
            <a:avLst/>
          </a:prstGeom>
          <a:solidFill>
            <a:schemeClr val="bg1"/>
          </a:solidFill>
          <a:ln w="9525">
            <a:noFill/>
            <a:miter lim="800000"/>
            <a:headEnd/>
            <a:tailEnd/>
          </a:ln>
        </p:spPr>
        <p:txBody>
          <a:bodyPr>
            <a:spAutoFit/>
          </a:bodyPr>
          <a:lstStyle/>
          <a:p>
            <a:pPr algn="ctr"/>
            <a:r>
              <a:rPr lang="en-US" altLang="en-US" sz="3600" b="1" dirty="0" err="1">
                <a:solidFill>
                  <a:srgbClr val="FF0000"/>
                </a:solidFill>
                <a:latin typeface="Times New Roman" pitchFamily="18" charset="0"/>
                <a:cs typeface="Times New Roman" pitchFamily="18" charset="0"/>
              </a:rPr>
              <a:t>Hoạt</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cảnh</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Lý</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Công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Uẩn</a:t>
            </a:r>
            <a:r>
              <a:rPr lang="en-US" altLang="en-US" sz="3600" b="1" dirty="0">
                <a:solidFill>
                  <a:srgbClr val="FF0000"/>
                </a:solidFill>
                <a:latin typeface="Times New Roman" pitchFamily="18" charset="0"/>
                <a:cs typeface="Times New Roman" pitchFamily="18" charset="0"/>
              </a:rPr>
              <a:t> ban </a:t>
            </a:r>
            <a:r>
              <a:rPr lang="en-US" altLang="en-US" sz="3600" b="1" i="1" dirty="0" err="1">
                <a:solidFill>
                  <a:srgbClr val="FF0000"/>
                </a:solidFill>
                <a:latin typeface="Times New Roman" pitchFamily="18" charset="0"/>
                <a:cs typeface="Times New Roman" pitchFamily="18" charset="0"/>
              </a:rPr>
              <a:t>Chiếu</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dời</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đô</a:t>
            </a:r>
            <a:r>
              <a:rPr lang="en-US" altLang="en-US" sz="3600" b="1" dirty="0">
                <a:solidFill>
                  <a:srgbClr val="FF0000"/>
                </a:solidFill>
                <a:latin typeface="Times New Roman" pitchFamily="18" charset="0"/>
                <a:cs typeface="Times New Roman" pitchFamily="18" charset="0"/>
              </a:rPr>
              <a:t>”</a:t>
            </a:r>
          </a:p>
        </p:txBody>
      </p:sp>
    </p:spTree>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2472268" y="5996781"/>
            <a:ext cx="7643285" cy="646331"/>
          </a:xfrm>
          <a:prstGeom prst="rect">
            <a:avLst/>
          </a:prstGeom>
          <a:solidFill>
            <a:schemeClr val="bg1"/>
          </a:solidFill>
          <a:ln w="9525">
            <a:noFill/>
            <a:miter lim="800000"/>
            <a:headEnd/>
            <a:tailEnd/>
          </a:ln>
        </p:spPr>
        <p:txBody>
          <a:bodyPr>
            <a:spAutoFit/>
          </a:bodyPr>
          <a:lstStyle/>
          <a:p>
            <a:pPr algn="ctr"/>
            <a:r>
              <a:rPr lang="en-US" altLang="en-US" sz="3600" b="1" dirty="0" err="1">
                <a:solidFill>
                  <a:srgbClr val="FF0000"/>
                </a:solidFill>
                <a:latin typeface="Times New Roman" pitchFamily="18" charset="0"/>
                <a:cs typeface="Times New Roman" pitchFamily="18" charset="0"/>
              </a:rPr>
              <a:t>Lễ</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hội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tưởng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nhớ</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vua</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Lý</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Thái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Tổ</a:t>
            </a:r>
            <a:endParaRPr lang="en-US" altLang="en-US" sz="3600" b="1" dirty="0">
              <a:solidFill>
                <a:srgbClr val="FF0000"/>
              </a:solidFill>
              <a:latin typeface="Times New Roman" pitchFamily="18" charset="0"/>
              <a:cs typeface="Times New Roman" pitchFamily="18" charset="0"/>
            </a:endParaRPr>
          </a:p>
        </p:txBody>
      </p:sp>
      <p:pic>
        <p:nvPicPr>
          <p:cNvPr id="3" name="Picture 27" descr="D:\My Documents\Hong Diep's documents\Anh tu lieu\Ảnh Hà Nội\HD_Ruoc-kieu.jpg"/>
          <p:cNvPicPr>
            <a:picLocks noChangeAspect="1" noChangeArrowheads="1"/>
          </p:cNvPicPr>
          <p:nvPr/>
        </p:nvPicPr>
        <p:blipFill>
          <a:blip r:embed="rId2"/>
          <a:srcRect/>
          <a:stretch>
            <a:fillRect/>
          </a:stretch>
        </p:blipFill>
        <p:spPr bwMode="auto">
          <a:xfrm>
            <a:off x="533401" y="415131"/>
            <a:ext cx="11144249" cy="54025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895DA6-FA0D-4E58-9262-B4167E34C628}"/>
              </a:ext>
            </a:extLst>
          </p:cNvPr>
          <p:cNvPicPr>
            <a:picLocks noChangeAspect="1"/>
          </p:cNvPicPr>
          <p:nvPr/>
        </p:nvPicPr>
        <p:blipFill>
          <a:blip r:embed="rId3"/>
          <a:stretch>
            <a:fillRect/>
          </a:stretch>
        </p:blipFill>
        <p:spPr>
          <a:xfrm rot="16200000">
            <a:off x="2955174" y="-2310065"/>
            <a:ext cx="6482180" cy="11478130"/>
          </a:xfrm>
          <a:prstGeom prst="rect">
            <a:avLst/>
          </a:prstGeom>
        </p:spPr>
      </p:pic>
      <p:sp>
        <p:nvSpPr>
          <p:cNvPr id="21" name="TextBox 20"/>
          <p:cNvSpPr txBox="1"/>
          <p:nvPr/>
        </p:nvSpPr>
        <p:spPr>
          <a:xfrm>
            <a:off x="5225148" y="2137543"/>
            <a:ext cx="5771408" cy="3416320"/>
          </a:xfrm>
          <a:prstGeom prst="rect">
            <a:avLst/>
          </a:prstGeom>
          <a:noFill/>
        </p:spPr>
        <p:txBody>
          <a:bodyPr wrap="square" rtlCol="0">
            <a:spAutoFit/>
          </a:bodyPr>
          <a:lstStyle/>
          <a:p>
            <a:pPr algn="ctr">
              <a:lnSpc>
                <a:spcPct val="90000"/>
              </a:lnSpc>
            </a:pPr>
            <a:r>
              <a:rPr lang="en-US" sz="9600" i="1" dirty="0">
                <a:solidFill>
                  <a:srgbClr val="FF0000"/>
                </a:solidFill>
                <a:latin typeface="Times New Roman" pitchFamily="18" charset="0"/>
                <a:cs typeface="Times New Roman" pitchFamily="18" charset="0"/>
              </a:rPr>
              <a:t>IV</a:t>
            </a:r>
            <a:r>
              <a:rPr lang="en-US" sz="9600" dirty="0">
                <a:solidFill>
                  <a:srgbClr val="FF0000"/>
                </a:solidFill>
                <a:latin typeface="Amazone" pitchFamily="66" charset="0"/>
              </a:rPr>
              <a:t>. </a:t>
            </a:r>
            <a:r>
              <a:rPr lang="en-US" sz="12000" dirty="0" err="1">
                <a:solidFill>
                  <a:srgbClr val="FF0000"/>
                </a:solidFill>
                <a:latin typeface="Amazone" pitchFamily="66" charset="0"/>
              </a:rPr>
              <a:t>Tổng</a:t>
            </a:r>
            <a:r>
              <a:rPr lang="en-US" sz="12000" dirty="0">
                <a:solidFill>
                  <a:srgbClr val="FF0000"/>
                </a:solidFill>
                <a:latin typeface="Amazone" pitchFamily="66" charset="0"/>
              </a:rPr>
              <a:t> </a:t>
            </a:r>
            <a:r>
              <a:rPr lang="en-US" sz="12000" dirty="0" err="1">
                <a:solidFill>
                  <a:srgbClr val="FF0000"/>
                </a:solidFill>
                <a:latin typeface="Amazone" pitchFamily="66" charset="0"/>
              </a:rPr>
              <a:t>kết</a:t>
            </a:r>
            <a:endParaRPr lang="en-US" sz="9600" dirty="0">
              <a:solidFill>
                <a:srgbClr val="FF0000"/>
              </a:solidFill>
              <a:latin typeface="Amazone" pitchFamily="66" charset="0"/>
            </a:endParaRPr>
          </a:p>
        </p:txBody>
      </p:sp>
      <p:pic>
        <p:nvPicPr>
          <p:cNvPr id="22" name="图片 7"/>
          <p:cNvPicPr>
            <a:picLocks noChangeAspect="1"/>
          </p:cNvPicPr>
          <p:nvPr/>
        </p:nvPicPr>
        <p:blipFill>
          <a:blip r:embed="rId4"/>
          <a:stretch>
            <a:fillRect/>
          </a:stretch>
        </p:blipFill>
        <p:spPr>
          <a:xfrm>
            <a:off x="1507358" y="1641449"/>
            <a:ext cx="3738008" cy="3833074"/>
          </a:xfrm>
          <a:prstGeom prst="rect">
            <a:avLst/>
          </a:prstGeom>
        </p:spPr>
      </p:pic>
    </p:spTree>
    <p:extLst>
      <p:ext uri="{BB962C8B-B14F-4D97-AF65-F5344CB8AC3E}">
        <p14:creationId xmlns:p14="http://schemas.microsoft.com/office/powerpoint/2010/main" val="2177914771"/>
      </p:ext>
    </p:extLst>
  </p:cSld>
  <p:clrMapOvr>
    <a:masterClrMapping/>
  </p:clrMapOvr>
  <mc:AlternateContent xmlns:mc="http://schemas.openxmlformats.org/markup-compatibility/2006" xmlns:p14="http://schemas.microsoft.com/office/powerpoint/2010/main">
    <mc:Choice Requires="p14">
      <p:transition spd="slow" p14:dur="1200" advClick="0">
        <p14:flip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15" name="Picture 14" descr="—Pngtree—edict_903655.png"/>
          <p:cNvPicPr>
            <a:picLocks noChangeAspect="1"/>
          </p:cNvPicPr>
          <p:nvPr/>
        </p:nvPicPr>
        <p:blipFill>
          <a:blip r:embed="rId3"/>
          <a:srcRect l="17042" t="26494" r="14906" b="27273"/>
          <a:stretch>
            <a:fillRect/>
          </a:stretch>
        </p:blipFill>
        <p:spPr>
          <a:xfrm>
            <a:off x="819150" y="590551"/>
            <a:ext cx="10420349" cy="6496050"/>
          </a:xfrm>
          <a:prstGeom prst="rect">
            <a:avLst/>
          </a:prstGeom>
        </p:spPr>
      </p:pic>
      <p:sp>
        <p:nvSpPr>
          <p:cNvPr id="17" name="Rounded Rectangle 16"/>
          <p:cNvSpPr/>
          <p:nvPr/>
        </p:nvSpPr>
        <p:spPr>
          <a:xfrm>
            <a:off x="1962150" y="1981200"/>
            <a:ext cx="7886700" cy="35433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文本框 6">
            <a:extLst>
              <a:ext uri="{FF2B5EF4-FFF2-40B4-BE49-F238E27FC236}">
                <a16:creationId xmlns="" xmlns:a16="http://schemas.microsoft.com/office/drawing/2014/main" id="{48907557-1955-475C-ACAF-C46ECABC1939}"/>
              </a:ext>
            </a:extLst>
          </p:cNvPr>
          <p:cNvSpPr txBox="1"/>
          <p:nvPr/>
        </p:nvSpPr>
        <p:spPr>
          <a:xfrm>
            <a:off x="4617022" y="618061"/>
            <a:ext cx="2815194" cy="707886"/>
          </a:xfrm>
          <a:prstGeom prst="rect">
            <a:avLst/>
          </a:prstGeom>
          <a:noFill/>
        </p:spPr>
        <p:txBody>
          <a:bodyPr vert="horz" wrap="none" rtlCol="0">
            <a:spAutoFit/>
          </a:bodyPr>
          <a:lstStyle/>
          <a:p>
            <a:r>
              <a:rPr lang="en-US" altLang="zh-CN" sz="4000" b="1" spc="-300" dirty="0">
                <a:solidFill>
                  <a:srgbClr val="FF0000"/>
                </a:solidFill>
                <a:latin typeface="Times New Roman" pitchFamily="18" charset="0"/>
                <a:ea typeface="华康娃娃体W5(P)" panose="040B0500000000000000" pitchFamily="82" charset="-122"/>
                <a:cs typeface="Times New Roman" pitchFamily="18" charset="0"/>
              </a:rPr>
              <a:t>1.  </a:t>
            </a:r>
            <a:r>
              <a:rPr lang="en-US" altLang="zh-CN" sz="4000" b="1" spc="-300" dirty="0" err="1">
                <a:solidFill>
                  <a:srgbClr val="FF0000"/>
                </a:solidFill>
                <a:latin typeface="Times New Roman" pitchFamily="18" charset="0"/>
                <a:ea typeface="华康娃娃体W5(P)" panose="040B0500000000000000" pitchFamily="82" charset="-122"/>
                <a:cs typeface="Times New Roman" pitchFamily="18" charset="0"/>
              </a:rPr>
              <a:t>Nghệ</a:t>
            </a:r>
            <a:r>
              <a:rPr lang="en-US" altLang="zh-CN" sz="4000" b="1" spc="-300" dirty="0">
                <a:solidFill>
                  <a:srgbClr val="FF0000"/>
                </a:solidFill>
                <a:latin typeface="Times New Roman" pitchFamily="18" charset="0"/>
                <a:ea typeface="华康娃娃体W5(P)" panose="040B0500000000000000" pitchFamily="82" charset="-122"/>
                <a:cs typeface="Times New Roman" pitchFamily="18" charset="0"/>
              </a:rPr>
              <a:t>  </a:t>
            </a:r>
            <a:r>
              <a:rPr lang="en-US" altLang="zh-CN" sz="4000" b="1" spc="-300" dirty="0" err="1">
                <a:solidFill>
                  <a:srgbClr val="FF0000"/>
                </a:solidFill>
                <a:latin typeface="Times New Roman" pitchFamily="18" charset="0"/>
                <a:ea typeface="华康娃娃体W5(P)" panose="040B0500000000000000" pitchFamily="82" charset="-122"/>
                <a:cs typeface="Times New Roman" pitchFamily="18" charset="0"/>
              </a:rPr>
              <a:t>thuật</a:t>
            </a:r>
            <a:endParaRPr lang="zh-CN" altLang="en-US" sz="4000" b="1" spc="-300" dirty="0">
              <a:solidFill>
                <a:srgbClr val="FF0000"/>
              </a:solidFill>
              <a:latin typeface="Times New Roman" pitchFamily="18" charset="0"/>
              <a:ea typeface="华康娃娃体W5(P)" panose="040B0500000000000000" pitchFamily="82" charset="-122"/>
              <a:cs typeface="Times New Roman" pitchFamily="18" charset="0"/>
            </a:endParaRPr>
          </a:p>
        </p:txBody>
      </p:sp>
      <p:sp>
        <p:nvSpPr>
          <p:cNvPr id="22" name="TextBox 21"/>
          <p:cNvSpPr txBox="1"/>
          <p:nvPr/>
        </p:nvSpPr>
        <p:spPr>
          <a:xfrm>
            <a:off x="2133600" y="2019300"/>
            <a:ext cx="7505700" cy="1569660"/>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ngẫu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nhịp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nhàng</a:t>
            </a:r>
            <a:endParaRPr lang="en-US" sz="3200" dirty="0">
              <a:latin typeface="Times New Roman" pitchFamily="18" charset="0"/>
              <a:cs typeface="Times New Roman" pitchFamily="18" charset="0"/>
            </a:endParaRPr>
          </a:p>
        </p:txBody>
      </p:sp>
      <p:sp>
        <p:nvSpPr>
          <p:cNvPr id="23" name="TextBox 22"/>
          <p:cNvSpPr txBox="1"/>
          <p:nvPr/>
        </p:nvSpPr>
        <p:spPr>
          <a:xfrm>
            <a:off x="2076450" y="3619500"/>
            <a:ext cx="7505700" cy="584775"/>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rõ</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ràng</a:t>
            </a:r>
            <a:endParaRPr lang="en-US" sz="3200" dirty="0">
              <a:latin typeface="Times New Roman" pitchFamily="18" charset="0"/>
              <a:cs typeface="Times New Roman" pitchFamily="18" charset="0"/>
            </a:endParaRPr>
          </a:p>
        </p:txBody>
      </p:sp>
      <p:sp>
        <p:nvSpPr>
          <p:cNvPr id="24" name="TextBox 23"/>
          <p:cNvSpPr txBox="1"/>
          <p:nvPr/>
        </p:nvSpPr>
        <p:spPr>
          <a:xfrm>
            <a:off x="2076450" y="4267200"/>
            <a:ext cx="7505700" cy="584775"/>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phục</a:t>
            </a:r>
            <a:endParaRPr lang="en-US" sz="3200" dirty="0">
              <a:latin typeface="Times New Roman" pitchFamily="18" charset="0"/>
              <a:cs typeface="Times New Roman" pitchFamily="18" charset="0"/>
            </a:endParaRPr>
          </a:p>
        </p:txBody>
      </p:sp>
      <p:sp>
        <p:nvSpPr>
          <p:cNvPr id="25" name="TextBox 24"/>
          <p:cNvSpPr txBox="1"/>
          <p:nvPr/>
        </p:nvSpPr>
        <p:spPr>
          <a:xfrm>
            <a:off x="2095500" y="4871591"/>
            <a:ext cx="7505700" cy="584775"/>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endParaRPr lang="en-US" sz="32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set>
                                      <p:cBhvr>
                                        <p:cTn id="7" dur="227" fill="hold">
                                          <p:stCondLst>
                                            <p:cond delay="0"/>
                                          </p:stCondLst>
                                        </p:cTn>
                                        <p:tgtEl>
                                          <p:spTgt spid="21"/>
                                        </p:tgtEl>
                                        <p:attrNameLst>
                                          <p:attrName>style.rotation</p:attrName>
                                        </p:attrNameLst>
                                      </p:cBhvr>
                                      <p:to>
                                        <p:strVal val="-45.0"/>
                                      </p:to>
                                    </p:set>
                                    <p:anim calcmode="lin" valueType="num">
                                      <p:cBhvr>
                                        <p:cTn id="8"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ppt_x</p:attrName>
                                        </p:attrNameLst>
                                      </p:cBhvr>
                                      <p:tavLst>
                                        <p:tav tm="0">
                                          <p:val>
                                            <p:strVal val="#ppt_x-.2"/>
                                          </p:val>
                                        </p:tav>
                                        <p:tav tm="100000">
                                          <p:val>
                                            <p:strVal val="#ppt_x"/>
                                          </p:val>
                                        </p:tav>
                                      </p:tavLst>
                                    </p:anim>
                                    <p:anim calcmode="lin" valueType="num">
                                      <p:cBhvr>
                                        <p:cTn id="32"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ppt_x</p:attrName>
                                        </p:attrNameLst>
                                      </p:cBhvr>
                                      <p:tavLst>
                                        <p:tav tm="0">
                                          <p:val>
                                            <p:strVal val="#ppt_x-.2"/>
                                          </p:val>
                                        </p:tav>
                                        <p:tav tm="100000">
                                          <p:val>
                                            <p:strVal val="#ppt_x"/>
                                          </p:val>
                                        </p:tav>
                                      </p:tavLst>
                                    </p:anim>
                                    <p:anim calcmode="lin" valueType="num">
                                      <p:cBhvr>
                                        <p:cTn id="39"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ppt_x</p:attrName>
                                        </p:attrNameLst>
                                      </p:cBhvr>
                                      <p:tavLst>
                                        <p:tav tm="0">
                                          <p:val>
                                            <p:strVal val="#ppt_x-.2"/>
                                          </p:val>
                                        </p:tav>
                                        <p:tav tm="100000">
                                          <p:val>
                                            <p:strVal val="#ppt_x"/>
                                          </p:val>
                                        </p:tav>
                                      </p:tavLst>
                                    </p:anim>
                                    <p:anim calcmode="lin" valueType="num">
                                      <p:cBhvr>
                                        <p:cTn id="46"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P spid="23"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15" name="Picture 14" descr="—Pngtree—edict_903655.png"/>
          <p:cNvPicPr>
            <a:picLocks noChangeAspect="1"/>
          </p:cNvPicPr>
          <p:nvPr/>
        </p:nvPicPr>
        <p:blipFill>
          <a:blip r:embed="rId3"/>
          <a:srcRect l="17042" t="26494" r="14906" b="27273"/>
          <a:stretch>
            <a:fillRect/>
          </a:stretch>
        </p:blipFill>
        <p:spPr>
          <a:xfrm>
            <a:off x="819150" y="590551"/>
            <a:ext cx="10420349" cy="6496050"/>
          </a:xfrm>
          <a:prstGeom prst="rect">
            <a:avLst/>
          </a:prstGeom>
        </p:spPr>
      </p:pic>
      <p:sp>
        <p:nvSpPr>
          <p:cNvPr id="17" name="Rounded Rectangle 16"/>
          <p:cNvSpPr/>
          <p:nvPr/>
        </p:nvSpPr>
        <p:spPr>
          <a:xfrm>
            <a:off x="1962150" y="1981200"/>
            <a:ext cx="7886700" cy="35433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文本框 6">
            <a:extLst>
              <a:ext uri="{FF2B5EF4-FFF2-40B4-BE49-F238E27FC236}">
                <a16:creationId xmlns="" xmlns:a16="http://schemas.microsoft.com/office/drawing/2014/main" id="{48907557-1955-475C-ACAF-C46ECABC1939}"/>
              </a:ext>
            </a:extLst>
          </p:cNvPr>
          <p:cNvSpPr txBox="1"/>
          <p:nvPr/>
        </p:nvSpPr>
        <p:spPr>
          <a:xfrm>
            <a:off x="4617022" y="618061"/>
            <a:ext cx="2640466" cy="769441"/>
          </a:xfrm>
          <a:prstGeom prst="rect">
            <a:avLst/>
          </a:prstGeom>
          <a:noFill/>
        </p:spPr>
        <p:txBody>
          <a:bodyPr vert="horz" wrap="none" rtlCol="0">
            <a:spAutoFit/>
          </a:bodyPr>
          <a:lstStyle/>
          <a:p>
            <a:r>
              <a:rPr lang="en-US" altLang="zh-CN" sz="4400" b="1" spc="-300" dirty="0">
                <a:solidFill>
                  <a:srgbClr val="FF0000"/>
                </a:solidFill>
                <a:latin typeface="Times New Roman" pitchFamily="18" charset="0"/>
                <a:ea typeface="华康娃娃体W5(P)" panose="040B0500000000000000" pitchFamily="82" charset="-122"/>
                <a:cs typeface="Times New Roman" pitchFamily="18" charset="0"/>
              </a:rPr>
              <a:t>2.  </a:t>
            </a:r>
            <a:r>
              <a:rPr lang="en-US" altLang="zh-CN" sz="4400" b="1" spc="-300" dirty="0" err="1">
                <a:solidFill>
                  <a:srgbClr val="FF0000"/>
                </a:solidFill>
                <a:latin typeface="Times New Roman" pitchFamily="18" charset="0"/>
                <a:ea typeface="华康娃娃体W5(P)" panose="040B0500000000000000" pitchFamily="82" charset="-122"/>
                <a:cs typeface="Times New Roman" pitchFamily="18" charset="0"/>
              </a:rPr>
              <a:t>Nội</a:t>
            </a:r>
            <a:r>
              <a:rPr lang="en-US" altLang="zh-CN" sz="4400" b="1" spc="-300" dirty="0">
                <a:solidFill>
                  <a:srgbClr val="FF0000"/>
                </a:solidFill>
                <a:latin typeface="Times New Roman" pitchFamily="18" charset="0"/>
                <a:ea typeface="华康娃娃体W5(P)" panose="040B0500000000000000" pitchFamily="82" charset="-122"/>
                <a:cs typeface="Times New Roman" pitchFamily="18" charset="0"/>
              </a:rPr>
              <a:t> dung</a:t>
            </a:r>
            <a:endParaRPr lang="zh-CN" altLang="en-US" sz="4400" b="1" spc="-300" dirty="0">
              <a:solidFill>
                <a:srgbClr val="FF0000"/>
              </a:solidFill>
              <a:latin typeface="Times New Roman" pitchFamily="18" charset="0"/>
              <a:ea typeface="华康娃娃体W5(P)" panose="040B0500000000000000" pitchFamily="82" charset="-122"/>
              <a:cs typeface="Times New Roman" pitchFamily="18" charset="0"/>
            </a:endParaRPr>
          </a:p>
        </p:txBody>
      </p:sp>
      <p:sp>
        <p:nvSpPr>
          <p:cNvPr id="22" name="TextBox 21"/>
          <p:cNvSpPr txBox="1"/>
          <p:nvPr/>
        </p:nvSpPr>
        <p:spPr>
          <a:xfrm>
            <a:off x="2343150" y="2152650"/>
            <a:ext cx="7086600" cy="3170099"/>
          </a:xfrm>
          <a:prstGeom prst="rect">
            <a:avLst/>
          </a:prstGeom>
          <a:noFill/>
        </p:spPr>
        <p:txBody>
          <a:bodyPr wrap="square" rtlCol="0">
            <a:spAutoFit/>
          </a:bodyPr>
          <a:lstStyle/>
          <a:p>
            <a:pPr algn="just"/>
            <a:r>
              <a:rPr lang="en-US" altLang="en-US" sz="4000" dirty="0" err="1">
                <a:latin typeface="Times New Roman" pitchFamily="18" charset="0"/>
              </a:rPr>
              <a:t>Bài</a:t>
            </a:r>
            <a:r>
              <a:rPr lang="en-US" altLang="en-US" sz="4000" dirty="0">
                <a:latin typeface="Times New Roman" pitchFamily="18" charset="0"/>
              </a:rPr>
              <a:t> </a:t>
            </a:r>
            <a:r>
              <a:rPr lang="en-US" altLang="en-US" sz="4000" dirty="0" err="1">
                <a:latin typeface="Times New Roman" pitchFamily="18" charset="0"/>
              </a:rPr>
              <a:t>chiếu</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a:t>
            </a:r>
            <a:r>
              <a:rPr lang="en-US" altLang="en-US" sz="4000" dirty="0" err="1">
                <a:latin typeface="Times New Roman" pitchFamily="18" charset="0"/>
              </a:rPr>
              <a:t>khát</a:t>
            </a:r>
            <a:r>
              <a:rPr lang="en-US" altLang="en-US" sz="4000" dirty="0">
                <a:latin typeface="Times New Roman" pitchFamily="18" charset="0"/>
              </a:rPr>
              <a:t> </a:t>
            </a:r>
            <a:r>
              <a:rPr lang="en-US" altLang="en-US" sz="4000" dirty="0" err="1">
                <a:latin typeface="Times New Roman" pitchFamily="18" charset="0"/>
              </a:rPr>
              <a:t>vọng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nhân</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về</a:t>
            </a:r>
            <a:r>
              <a:rPr lang="en-US" altLang="en-US" sz="4000" dirty="0">
                <a:latin typeface="Times New Roman" pitchFamily="18" charset="0"/>
              </a:rPr>
              <a:t> </a:t>
            </a:r>
            <a:r>
              <a:rPr lang="en-US" altLang="en-US" sz="4000" dirty="0" err="1">
                <a:latin typeface="Times New Roman" pitchFamily="18" charset="0"/>
              </a:rPr>
              <a:t>một</a:t>
            </a:r>
            <a:r>
              <a:rPr lang="en-US" altLang="en-US" sz="4000" dirty="0">
                <a:latin typeface="Times New Roman" pitchFamily="18" charset="0"/>
              </a:rPr>
              <a:t> </a:t>
            </a:r>
            <a:r>
              <a:rPr lang="en-US" altLang="en-US" sz="4000" dirty="0" err="1">
                <a:latin typeface="Times New Roman" pitchFamily="18" charset="0"/>
              </a:rPr>
              <a:t>đất</a:t>
            </a:r>
            <a:r>
              <a:rPr lang="en-US" altLang="en-US" sz="4000" dirty="0">
                <a:latin typeface="Times New Roman" pitchFamily="18" charset="0"/>
              </a:rPr>
              <a:t> </a:t>
            </a:r>
            <a:r>
              <a:rPr lang="en-US" altLang="en-US" sz="4000" dirty="0" err="1">
                <a:latin typeface="Times New Roman" pitchFamily="18" charset="0"/>
              </a:rPr>
              <a:t>nước</a:t>
            </a:r>
            <a:r>
              <a:rPr lang="en-US" altLang="en-US" sz="4000" dirty="0">
                <a:latin typeface="Times New Roman" pitchFamily="18" charset="0"/>
              </a:rPr>
              <a:t> </a:t>
            </a:r>
            <a:r>
              <a:rPr lang="en-US" altLang="en-US" sz="4000" dirty="0" err="1">
                <a:latin typeface="Times New Roman" pitchFamily="18" charset="0"/>
              </a:rPr>
              <a:t>độc</a:t>
            </a:r>
            <a:r>
              <a:rPr lang="en-US" altLang="en-US" sz="4000" dirty="0">
                <a:latin typeface="Times New Roman" pitchFamily="18" charset="0"/>
              </a:rPr>
              <a:t> </a:t>
            </a:r>
            <a:r>
              <a:rPr lang="en-US" altLang="en-US" sz="4000" dirty="0" err="1">
                <a:latin typeface="Times New Roman" pitchFamily="18" charset="0"/>
              </a:rPr>
              <a:t>lập</a:t>
            </a:r>
            <a:r>
              <a:rPr lang="en-US" altLang="en-US" sz="4000" dirty="0">
                <a:latin typeface="Times New Roman" pitchFamily="18" charset="0"/>
              </a:rPr>
              <a:t>, </a:t>
            </a:r>
            <a:r>
              <a:rPr lang="en-US" altLang="en-US" sz="4000" dirty="0" err="1">
                <a:latin typeface="Times New Roman" pitchFamily="18" charset="0"/>
              </a:rPr>
              <a:t>thống</a:t>
            </a:r>
            <a:r>
              <a:rPr lang="en-US" altLang="en-US" sz="4000" dirty="0">
                <a:latin typeface="Times New Roman" pitchFamily="18" charset="0"/>
              </a:rPr>
              <a:t> </a:t>
            </a:r>
            <a:r>
              <a:rPr lang="en-US" altLang="en-US" sz="4000" dirty="0" err="1">
                <a:latin typeface="Times New Roman" pitchFamily="18" charset="0"/>
              </a:rPr>
              <a:t>nhất</a:t>
            </a:r>
            <a:r>
              <a:rPr lang="en-US" altLang="en-US" sz="4000" dirty="0">
                <a:latin typeface="Times New Roman" pitchFamily="18" charset="0"/>
              </a:rPr>
              <a:t>, </a:t>
            </a:r>
            <a:r>
              <a:rPr lang="en-US" altLang="en-US" sz="4000" dirty="0" err="1">
                <a:latin typeface="Times New Roman" pitchFamily="18" charset="0"/>
              </a:rPr>
              <a:t>đồng</a:t>
            </a:r>
            <a:r>
              <a:rPr lang="en-US" altLang="en-US" sz="4000" dirty="0">
                <a:latin typeface="Times New Roman" pitchFamily="18" charset="0"/>
              </a:rPr>
              <a:t> </a:t>
            </a:r>
            <a:r>
              <a:rPr lang="en-US" altLang="en-US" sz="4000" dirty="0" err="1">
                <a:latin typeface="Times New Roman" pitchFamily="18" charset="0"/>
              </a:rPr>
              <a:t>thời</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ý </a:t>
            </a:r>
            <a:r>
              <a:rPr lang="en-US" altLang="en-US" sz="4000" dirty="0" err="1">
                <a:latin typeface="Times New Roman" pitchFamily="18" charset="0"/>
              </a:rPr>
              <a:t>chí</a:t>
            </a:r>
            <a:r>
              <a:rPr lang="en-US" altLang="en-US" sz="4000" dirty="0">
                <a:latin typeface="Times New Roman" pitchFamily="18" charset="0"/>
              </a:rPr>
              <a:t> </a:t>
            </a:r>
            <a:r>
              <a:rPr lang="en-US" altLang="en-US" sz="4000" dirty="0" err="1">
                <a:latin typeface="Times New Roman" pitchFamily="18" charset="0"/>
              </a:rPr>
              <a:t>tự</a:t>
            </a:r>
            <a:r>
              <a:rPr lang="en-US" altLang="en-US" sz="4000" dirty="0">
                <a:latin typeface="Times New Roman" pitchFamily="18" charset="0"/>
              </a:rPr>
              <a:t> </a:t>
            </a:r>
            <a:r>
              <a:rPr lang="en-US" altLang="en-US" sz="4000" dirty="0" err="1">
                <a:latin typeface="Times New Roman" pitchFamily="18" charset="0"/>
              </a:rPr>
              <a:t>cường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tộc</a:t>
            </a:r>
            <a:r>
              <a:rPr lang="en-US" altLang="en-US" sz="4000" dirty="0">
                <a:latin typeface="Times New Roman" pitchFamily="18" charset="0"/>
              </a:rPr>
              <a:t> </a:t>
            </a:r>
            <a:r>
              <a:rPr lang="en-US" altLang="en-US" sz="4000" dirty="0" err="1">
                <a:latin typeface="Times New Roman" pitchFamily="18" charset="0"/>
              </a:rPr>
              <a:t>Đại</a:t>
            </a:r>
            <a:r>
              <a:rPr lang="en-US" altLang="en-US" sz="4000" dirty="0">
                <a:latin typeface="Times New Roman" pitchFamily="18" charset="0"/>
              </a:rPr>
              <a:t> </a:t>
            </a:r>
            <a:r>
              <a:rPr lang="en-US" altLang="en-US" sz="4000" dirty="0" err="1">
                <a:latin typeface="Times New Roman" pitchFamily="18" charset="0"/>
              </a:rPr>
              <a:t>Việt</a:t>
            </a:r>
            <a:r>
              <a:rPr lang="en-US" altLang="en-US" sz="4000" dirty="0">
                <a:latin typeface="Times New Roman" pitchFamily="18" charset="0"/>
              </a:rPr>
              <a:t> </a:t>
            </a:r>
            <a:r>
              <a:rPr lang="en-US" altLang="en-US" sz="4000" dirty="0" err="1">
                <a:latin typeface="Times New Roman" pitchFamily="18" charset="0"/>
              </a:rPr>
              <a:t>đang</a:t>
            </a:r>
            <a:r>
              <a:rPr lang="en-US" altLang="en-US" sz="4000" dirty="0">
                <a:latin typeface="Times New Roman" pitchFamily="18" charset="0"/>
              </a:rPr>
              <a:t> </a:t>
            </a:r>
            <a:r>
              <a:rPr lang="en-US" altLang="en-US" sz="4000" dirty="0" err="1">
                <a:latin typeface="Times New Roman" pitchFamily="18" charset="0"/>
              </a:rPr>
              <a:t>trên</a:t>
            </a:r>
            <a:r>
              <a:rPr lang="en-US" altLang="en-US" sz="4000" dirty="0">
                <a:latin typeface="Times New Roman" pitchFamily="18" charset="0"/>
              </a:rPr>
              <a:t> </a:t>
            </a:r>
            <a:r>
              <a:rPr lang="en-US" altLang="en-US" sz="4000" dirty="0" err="1">
                <a:latin typeface="Times New Roman" pitchFamily="18" charset="0"/>
              </a:rPr>
              <a:t>đà</a:t>
            </a:r>
            <a:r>
              <a:rPr lang="en-US" altLang="en-US" sz="4000" dirty="0">
                <a:latin typeface="Times New Roman" pitchFamily="18" charset="0"/>
              </a:rPr>
              <a:t> </a:t>
            </a:r>
            <a:r>
              <a:rPr lang="en-US" altLang="en-US" sz="4000" dirty="0" err="1">
                <a:latin typeface="Times New Roman" pitchFamily="18" charset="0"/>
              </a:rPr>
              <a:t>lớn</a:t>
            </a:r>
            <a:r>
              <a:rPr lang="en-US" altLang="en-US" sz="4000" dirty="0">
                <a:latin typeface="Times New Roman" pitchFamily="18" charset="0"/>
              </a:rPr>
              <a:t> </a:t>
            </a:r>
            <a:r>
              <a:rPr lang="en-US" altLang="en-US" sz="4000" dirty="0" err="1">
                <a:latin typeface="Times New Roman" pitchFamily="18" charset="0"/>
              </a:rPr>
              <a:t>mạnh</a:t>
            </a:r>
            <a:r>
              <a:rPr lang="en-US" altLang="en-US" sz="40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set>
                                      <p:cBhvr>
                                        <p:cTn id="7" dur="227" fill="hold">
                                          <p:stCondLst>
                                            <p:cond delay="0"/>
                                          </p:stCondLst>
                                        </p:cTn>
                                        <p:tgtEl>
                                          <p:spTgt spid="21"/>
                                        </p:tgtEl>
                                        <p:attrNameLst>
                                          <p:attrName>style.rotation</p:attrName>
                                        </p:attrNameLst>
                                      </p:cBhvr>
                                      <p:to>
                                        <p:strVal val="-45.0"/>
                                      </p:to>
                                    </p:set>
                                    <p:anim calcmode="lin" valueType="num">
                                      <p:cBhvr>
                                        <p:cTn id="8"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6871651"/>
          </a:xfrm>
          <a:prstGeom prst="rect">
            <a:avLst/>
          </a:prstGeom>
        </p:spPr>
      </p:pic>
      <p:sp>
        <p:nvSpPr>
          <p:cNvPr id="4" name="TextBox 3"/>
          <p:cNvSpPr txBox="1"/>
          <p:nvPr/>
        </p:nvSpPr>
        <p:spPr>
          <a:xfrm>
            <a:off x="3766780" y="2961562"/>
            <a:ext cx="6138219" cy="1938992"/>
          </a:xfrm>
          <a:prstGeom prst="rect">
            <a:avLst/>
          </a:prstGeom>
          <a:noFill/>
        </p:spPr>
        <p:txBody>
          <a:bodyPr wrap="none" rtlCol="0">
            <a:spAutoFit/>
          </a:bodyPr>
          <a:lstStyle/>
          <a:p>
            <a:r>
              <a:rPr lang="en-US" sz="12000" b="1" dirty="0" err="1">
                <a:solidFill>
                  <a:srgbClr val="0070C0"/>
                </a:solidFill>
                <a:latin typeface="Amazone" pitchFamily="66" charset="0"/>
              </a:rPr>
              <a:t>Thảo</a:t>
            </a:r>
            <a:r>
              <a:rPr lang="en-US" sz="12000" b="1" dirty="0">
                <a:solidFill>
                  <a:srgbClr val="0070C0"/>
                </a:solidFill>
                <a:latin typeface="Amazone" pitchFamily="66" charset="0"/>
              </a:rPr>
              <a:t> </a:t>
            </a:r>
            <a:r>
              <a:rPr lang="en-US" sz="12000" b="1" dirty="0" err="1">
                <a:solidFill>
                  <a:srgbClr val="0070C0"/>
                </a:solidFill>
                <a:latin typeface="Amazone" pitchFamily="66" charset="0"/>
              </a:rPr>
              <a:t>luận</a:t>
            </a:r>
            <a:endParaRPr lang="en-US" sz="12000" b="1" dirty="0">
              <a:solidFill>
                <a:srgbClr val="0070C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ly cong uan9-1"/>
          <p:cNvPicPr>
            <a:picLocks noChangeAspect="1" noChangeArrowheads="1"/>
          </p:cNvPicPr>
          <p:nvPr/>
        </p:nvPicPr>
        <p:blipFill>
          <a:blip r:embed="rId2"/>
          <a:srcRect/>
          <a:stretch>
            <a:fillRect/>
          </a:stretch>
        </p:blipFill>
        <p:spPr bwMode="auto">
          <a:xfrm>
            <a:off x="5080000" y="0"/>
            <a:ext cx="7112000" cy="6858000"/>
          </a:xfrm>
          <a:prstGeom prst="rect">
            <a:avLst/>
          </a:prstGeom>
          <a:noFill/>
          <a:ln w="19050">
            <a:solidFill>
              <a:schemeClr val="accent2"/>
            </a:solidFill>
            <a:miter lim="800000"/>
            <a:headEnd/>
            <a:tailEnd/>
          </a:ln>
        </p:spPr>
      </p:pic>
      <p:sp>
        <p:nvSpPr>
          <p:cNvPr id="3" name="Text Box 10"/>
          <p:cNvSpPr txBox="1">
            <a:spLocks noChangeArrowheads="1"/>
          </p:cNvSpPr>
          <p:nvPr/>
        </p:nvSpPr>
        <p:spPr bwMode="auto">
          <a:xfrm>
            <a:off x="0" y="0"/>
            <a:ext cx="5058888" cy="6858000"/>
          </a:xfrm>
          <a:prstGeom prst="rect">
            <a:avLst/>
          </a:prstGeom>
          <a:solidFill>
            <a:srgbClr val="FFFFCC"/>
          </a:solidFill>
          <a:ln w="9525">
            <a:solidFill>
              <a:schemeClr val="accent2"/>
            </a:solidFill>
            <a:miter lim="800000"/>
            <a:headEnd/>
            <a:tailEnd/>
          </a:ln>
          <a:effectLst/>
        </p:spPr>
        <p:txBody>
          <a:bodyPr wrap="square">
            <a:spAutoFit/>
          </a:bodyPr>
          <a:lstStyle/>
          <a:p>
            <a:pPr algn="ctr" eaLnBrk="1" hangingPunct="1">
              <a:spcBef>
                <a:spcPct val="50000"/>
              </a:spcBef>
            </a:pPr>
            <a:r>
              <a:rPr lang="en-US" altLang="en-US" sz="3100" i="1" dirty="0" err="1">
                <a:solidFill>
                  <a:srgbClr val="000000"/>
                </a:solidFill>
                <a:latin typeface="Times New Roman" pitchFamily="18" charset="0"/>
                <a:cs typeface="Times New Roman" pitchFamily="18" charset="0"/>
              </a:rPr>
              <a:t>Vì</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vậy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ngay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sau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khi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a:t>
            </a:r>
            <a:r>
              <a:rPr lang="en-US" altLang="en-US" sz="3100" i="1" dirty="0">
                <a:solidFill>
                  <a:srgbClr val="000000"/>
                </a:solidFill>
                <a:latin typeface="Times New Roman" pitchFamily="18" charset="0"/>
                <a:cs typeface="Times New Roman" pitchFamily="18" charset="0"/>
              </a:rPr>
              <a:t> Long </a:t>
            </a:r>
            <a:r>
              <a:rPr lang="en-US" altLang="en-US" sz="3100" i="1" dirty="0" err="1">
                <a:solidFill>
                  <a:srgbClr val="000000"/>
                </a:solidFill>
                <a:latin typeface="Times New Roman" pitchFamily="18" charset="0"/>
                <a:cs typeface="Times New Roman" pitchFamily="18" charset="0"/>
              </a:rPr>
              <a:t>Đĩnh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mất</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mọi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triều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thần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người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chủ</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xướng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quan</a:t>
            </a:r>
            <a:r>
              <a:rPr lang="en-US" altLang="en-US" sz="3100" i="1" dirty="0">
                <a:solidFill>
                  <a:srgbClr val="000000"/>
                </a:solidFill>
                <a:latin typeface="Times New Roman" pitchFamily="18" charset="0"/>
                <a:cs typeface="Times New Roman" pitchFamily="18" charset="0"/>
              </a:rPr>
              <a:t> Chi </a:t>
            </a:r>
            <a:r>
              <a:rPr lang="en-US" altLang="en-US" sz="3100" i="1" dirty="0" err="1">
                <a:solidFill>
                  <a:srgbClr val="000000"/>
                </a:solidFill>
                <a:latin typeface="Times New Roman" pitchFamily="18" charset="0"/>
                <a:cs typeface="Times New Roman" pitchFamily="18" charset="0"/>
              </a:rPr>
              <a:t>Hậu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Đào</a:t>
            </a:r>
            <a:r>
              <a:rPr lang="en-US" altLang="en-US" sz="3100" i="1" dirty="0">
                <a:solidFill>
                  <a:srgbClr val="000000"/>
                </a:solidFill>
                <a:latin typeface="Times New Roman" pitchFamily="18" charset="0"/>
                <a:cs typeface="Times New Roman" pitchFamily="18" charset="0"/>
              </a:rPr>
              <a:t> Cam </a:t>
            </a:r>
            <a:r>
              <a:rPr lang="en-US" altLang="en-US" sz="3100" i="1" dirty="0" err="1">
                <a:solidFill>
                  <a:srgbClr val="000000"/>
                </a:solidFill>
                <a:latin typeface="Times New Roman" pitchFamily="18" charset="0"/>
                <a:cs typeface="Times New Roman" pitchFamily="18" charset="0"/>
              </a:rPr>
              <a:t>Mộc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nhận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thấy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Công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Uẩn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người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khoan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hòa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nhân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thứ</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được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lòng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muôn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dân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đã</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tôn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ông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làm</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vua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Công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Uẩn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ngôi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vua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lấy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niên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hiệu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Thuận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Thiên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triều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được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thành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lập</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Cuộc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chuyển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giao</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triều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đại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từ</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họ</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a:t>
            </a:r>
            <a:r>
              <a:rPr lang="en-US" altLang="en-US" sz="3100" i="1" dirty="0">
                <a:solidFill>
                  <a:srgbClr val="000000"/>
                </a:solidFill>
                <a:latin typeface="Times New Roman" pitchFamily="18" charset="0"/>
                <a:cs typeface="Times New Roman" pitchFamily="18" charset="0"/>
              </a:rPr>
              <a:t> sang </a:t>
            </a:r>
            <a:r>
              <a:rPr lang="en-US" altLang="en-US" sz="3100" i="1" dirty="0" err="1">
                <a:solidFill>
                  <a:srgbClr val="000000"/>
                </a:solidFill>
                <a:latin typeface="Times New Roman" pitchFamily="18" charset="0"/>
                <a:cs typeface="Times New Roman" pitchFamily="18" charset="0"/>
              </a:rPr>
              <a:t>họ</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đã</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diễn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ra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một</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cách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hoà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bình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êm</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thấm</a:t>
            </a:r>
            <a:r>
              <a:rPr lang="en-US" altLang="en-US" sz="3100" i="1" dirty="0">
                <a:solidFill>
                  <a:srgbClr val="000000"/>
                </a:solidFill>
                <a:latin typeface="Times New Roman" pitchFamily="18" charset="0"/>
                <a:cs typeface="Times New Roman"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895DA6-FA0D-4E58-9262-B4167E34C628}"/>
              </a:ext>
            </a:extLst>
          </p:cNvPr>
          <p:cNvPicPr>
            <a:picLocks noChangeAspect="1"/>
          </p:cNvPicPr>
          <p:nvPr/>
        </p:nvPicPr>
        <p:blipFill>
          <a:blip r:embed="rId4"/>
          <a:stretch>
            <a:fillRect/>
          </a:stretch>
        </p:blipFill>
        <p:spPr>
          <a:xfrm rot="16200000">
            <a:off x="2642800" y="-2642803"/>
            <a:ext cx="6858001" cy="12143604"/>
          </a:xfrm>
          <a:prstGeom prst="rect">
            <a:avLst/>
          </a:prstGeom>
        </p:spPr>
      </p:pic>
      <p:sp>
        <p:nvSpPr>
          <p:cNvPr id="14" name="TextBox 13"/>
          <p:cNvSpPr txBox="1"/>
          <p:nvPr/>
        </p:nvSpPr>
        <p:spPr>
          <a:xfrm>
            <a:off x="4954132" y="1405729"/>
            <a:ext cx="5630871" cy="3170099"/>
          </a:xfrm>
          <a:prstGeom prst="rect">
            <a:avLst/>
          </a:prstGeom>
          <a:noFill/>
        </p:spPr>
        <p:txBody>
          <a:bodyPr wrap="square" rtlCol="0">
            <a:spAutoFit/>
          </a:bodyPr>
          <a:lstStyle/>
          <a:p>
            <a:pPr algn="ctr"/>
            <a:r>
              <a:rPr lang="en-US" sz="4000" dirty="0" err="1">
                <a:latin typeface="Times New Roman" pitchFamily="18" charset="0"/>
                <a:cs typeface="Times New Roman" pitchFamily="18" charset="0"/>
              </a:rPr>
              <a:t>Vì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nói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ánh</a:t>
            </a:r>
            <a:r>
              <a:rPr lang="en-US" sz="4000" dirty="0">
                <a:latin typeface="Times New Roman" pitchFamily="18" charset="0"/>
                <a:cs typeface="Times New Roman" pitchFamily="18" charset="0"/>
              </a:rPr>
              <a:t> ý </a:t>
            </a:r>
            <a:r>
              <a:rPr lang="en-US" sz="4000" dirty="0" err="1">
                <a:latin typeface="Times New Roman" pitchFamily="18" charset="0"/>
                <a:cs typeface="Times New Roman" pitchFamily="18" charset="0"/>
              </a:rPr>
              <a:t>chí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lập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Việt</a:t>
            </a:r>
            <a:r>
              <a:rPr lang="en-US" sz="4000" dirty="0">
                <a:latin typeface="Times New Roman" pitchFamily="18" charset="0"/>
                <a:cs typeface="Times New Roman" pitchFamily="18" charset="0"/>
              </a:rPr>
              <a:t>?</a:t>
            </a:r>
          </a:p>
        </p:txBody>
      </p:sp>
      <p:pic>
        <p:nvPicPr>
          <p:cNvPr id="16" name="Picture 15" descr="—Pngtree—eunuch elements of ancient characters_4291975.png"/>
          <p:cNvPicPr>
            <a:picLocks noChangeAspect="1"/>
          </p:cNvPicPr>
          <p:nvPr/>
        </p:nvPicPr>
        <p:blipFill>
          <a:blip r:embed="rId5"/>
          <a:srcRect b="4478"/>
          <a:stretch>
            <a:fillRect/>
          </a:stretch>
        </p:blipFill>
        <p:spPr>
          <a:xfrm>
            <a:off x="0" y="1030440"/>
            <a:ext cx="5207758" cy="4974575"/>
          </a:xfrm>
          <a:prstGeom prst="rect">
            <a:avLst/>
          </a:prstGeom>
        </p:spPr>
      </p:pic>
      <p:sp>
        <p:nvSpPr>
          <p:cNvPr id="17" name="Rectangle: Rounded Corners 3">
            <a:extLst>
              <a:ext uri="{FF2B5EF4-FFF2-40B4-BE49-F238E27FC236}">
                <a16:creationId xmlns="" xmlns:a16="http://schemas.microsoft.com/office/drawing/2014/main" id="{4303BB96-E468-4FF9-973A-AD6A9412E8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THỜI GIAN</a:t>
            </a:r>
          </a:p>
        </p:txBody>
      </p:sp>
      <p:sp>
        <p:nvSpPr>
          <p:cNvPr id="18" name="Rectangle: Rounded Corners 4">
            <a:extLst>
              <a:ext uri="{FF2B5EF4-FFF2-40B4-BE49-F238E27FC236}">
                <a16:creationId xmlns="" xmlns:a16="http://schemas.microsoft.com/office/drawing/2014/main" id="{E79F4EBB-0073-4010-B3C4-119E813FE84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19" name="Rectangle: Rounded Corners 5">
            <a:extLst>
              <a:ext uri="{FF2B5EF4-FFF2-40B4-BE49-F238E27FC236}">
                <a16:creationId xmlns="" xmlns:a16="http://schemas.microsoft.com/office/drawing/2014/main" id="{A1079E4D-0C54-4CD5-BDFD-51133071ECD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20" name="Rectangle: Rounded Corners 6">
            <a:extLst>
              <a:ext uri="{FF2B5EF4-FFF2-40B4-BE49-F238E27FC236}">
                <a16:creationId xmlns="" xmlns:a16="http://schemas.microsoft.com/office/drawing/2014/main" id="{84CEB1CA-51DF-430A-B071-3D3A40A3A76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21" name="Rectangle: Rounded Corners 7">
            <a:extLst>
              <a:ext uri="{FF2B5EF4-FFF2-40B4-BE49-F238E27FC236}">
                <a16:creationId xmlns="" xmlns:a16="http://schemas.microsoft.com/office/drawing/2014/main" id="{7839CB1A-6491-470B-A66F-824A62FC62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22" name="Rectangle: Rounded Corners 8">
            <a:extLst>
              <a:ext uri="{FF2B5EF4-FFF2-40B4-BE49-F238E27FC236}">
                <a16:creationId xmlns="" xmlns:a16="http://schemas.microsoft.com/office/drawing/2014/main" id="{04DA1610-745E-438A-B4A8-7F07298AA4B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23" name="Rectangle: Rounded Corners 9">
            <a:extLst>
              <a:ext uri="{FF2B5EF4-FFF2-40B4-BE49-F238E27FC236}">
                <a16:creationId xmlns="" xmlns:a16="http://schemas.microsoft.com/office/drawing/2014/main" id="{8003A147-A1F1-4192-A52C-FC4E45734A9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24" name="Rectangle: Rounded Corners 10">
            <a:extLst>
              <a:ext uri="{FF2B5EF4-FFF2-40B4-BE49-F238E27FC236}">
                <a16:creationId xmlns="" xmlns:a16="http://schemas.microsoft.com/office/drawing/2014/main" id="{3377B584-E84F-4BAF-A318-7CCA72C1F3B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25" name="Rectangle: Rounded Corners 11">
            <a:extLst>
              <a:ext uri="{FF2B5EF4-FFF2-40B4-BE49-F238E27FC236}">
                <a16:creationId xmlns="" xmlns:a16="http://schemas.microsoft.com/office/drawing/2014/main" id="{130A73BE-A3B2-4033-92BB-14E5241D6D9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26" name="Rectangle: Rounded Corners 12">
            <a:extLst>
              <a:ext uri="{FF2B5EF4-FFF2-40B4-BE49-F238E27FC236}">
                <a16:creationId xmlns="" xmlns:a16="http://schemas.microsoft.com/office/drawing/2014/main" id="{9D68A425-5A38-4265-A37E-525D18C4796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27" name="Rectangle: Rounded Corners 13">
            <a:extLst>
              <a:ext uri="{FF2B5EF4-FFF2-40B4-BE49-F238E27FC236}">
                <a16:creationId xmlns="" xmlns:a16="http://schemas.microsoft.com/office/drawing/2014/main" id="{118BC643-AC02-4FC3-8AFC-7AD08089A13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28" name="Rectangle: Rounded Corners 14">
            <a:extLst>
              <a:ext uri="{FF2B5EF4-FFF2-40B4-BE49-F238E27FC236}">
                <a16:creationId xmlns="" xmlns:a16="http://schemas.microsoft.com/office/drawing/2014/main" id="{E0376578-7023-480B-AA1A-CA7A3C0A580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29" name="Rectangle: Rounded Corners 15">
            <a:extLst>
              <a:ext uri="{FF2B5EF4-FFF2-40B4-BE49-F238E27FC236}">
                <a16:creationId xmlns="" xmlns:a16="http://schemas.microsoft.com/office/drawing/2014/main" id="{5C6BCC16-F474-4382-8093-BD9673D5A9B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30" name="Rectangle: Rounded Corners 16">
            <a:extLst>
              <a:ext uri="{FF2B5EF4-FFF2-40B4-BE49-F238E27FC236}">
                <a16:creationId xmlns="" xmlns:a16="http://schemas.microsoft.com/office/drawing/2014/main" id="{B1639DDC-E393-420C-83DC-65E86EE2593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31" name="Rectangle: Rounded Corners 17">
            <a:extLst>
              <a:ext uri="{FF2B5EF4-FFF2-40B4-BE49-F238E27FC236}">
                <a16:creationId xmlns="" xmlns:a16="http://schemas.microsoft.com/office/drawing/2014/main" id="{23F5F057-567B-4CE7-9431-5FDE6B1857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32" name="Rectangle: Rounded Corners 18">
            <a:extLst>
              <a:ext uri="{FF2B5EF4-FFF2-40B4-BE49-F238E27FC236}">
                <a16:creationId xmlns="" xmlns:a16="http://schemas.microsoft.com/office/drawing/2014/main" id="{81995952-35BB-4C59-B33E-9C9EC3CBD84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33" name="Rectangle: Rounded Corners 19">
            <a:extLst>
              <a:ext uri="{FF2B5EF4-FFF2-40B4-BE49-F238E27FC236}">
                <a16:creationId xmlns="" xmlns:a16="http://schemas.microsoft.com/office/drawing/2014/main" id="{D1672D6D-FA6A-46F6-8F37-D8A8CB276F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34" name="Rectangle: Rounded Corners 20">
            <a:extLst>
              <a:ext uri="{FF2B5EF4-FFF2-40B4-BE49-F238E27FC236}">
                <a16:creationId xmlns="" xmlns:a16="http://schemas.microsoft.com/office/drawing/2014/main" id="{6F945539-E4C5-4587-9DAE-DEFCD68E267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35" name="Rectangle: Rounded Corners 21">
            <a:extLst>
              <a:ext uri="{FF2B5EF4-FFF2-40B4-BE49-F238E27FC236}">
                <a16:creationId xmlns="" xmlns:a16="http://schemas.microsoft.com/office/drawing/2014/main" id="{73E6785C-BFB2-47FA-876F-21C270B291D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36" name="Rectangle: Rounded Corners 22">
            <a:extLst>
              <a:ext uri="{FF2B5EF4-FFF2-40B4-BE49-F238E27FC236}">
                <a16:creationId xmlns="" xmlns:a16="http://schemas.microsoft.com/office/drawing/2014/main" id="{4B6AAD2B-5ABF-40B5-8B7C-38A0E5A45CF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37" name="Rectangle: Rounded Corners 23">
            <a:extLst>
              <a:ext uri="{FF2B5EF4-FFF2-40B4-BE49-F238E27FC236}">
                <a16:creationId xmlns="" xmlns:a16="http://schemas.microsoft.com/office/drawing/2014/main" id="{3FB03384-0C0C-4766-B715-FEECE35AB4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38" name="Rectangle: Rounded Corners 24">
            <a:extLst>
              <a:ext uri="{FF2B5EF4-FFF2-40B4-BE49-F238E27FC236}">
                <a16:creationId xmlns="" xmlns:a16="http://schemas.microsoft.com/office/drawing/2014/main" id="{FE5755F3-12E4-4B24-B6F1-2F224732298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39" name="Rectangle: Rounded Corners 25">
            <a:extLst>
              <a:ext uri="{FF2B5EF4-FFF2-40B4-BE49-F238E27FC236}">
                <a16:creationId xmlns="" xmlns:a16="http://schemas.microsoft.com/office/drawing/2014/main" id="{F21D6146-CE51-4E66-9EC9-C6A5BCA73FD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40" name="Rectangle: Rounded Corners 26">
            <a:extLst>
              <a:ext uri="{FF2B5EF4-FFF2-40B4-BE49-F238E27FC236}">
                <a16:creationId xmlns="" xmlns:a16="http://schemas.microsoft.com/office/drawing/2014/main" id="{BC607689-1E2F-42AB-8999-6AE59E26275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41" name="Rectangle: Rounded Corners 27">
            <a:extLst>
              <a:ext uri="{FF2B5EF4-FFF2-40B4-BE49-F238E27FC236}">
                <a16:creationId xmlns="" xmlns:a16="http://schemas.microsoft.com/office/drawing/2014/main" id="{1D1A52C2-882F-496D-B055-518B1F94D93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42" name="Rectangle: Rounded Corners 28">
            <a:extLst>
              <a:ext uri="{FF2B5EF4-FFF2-40B4-BE49-F238E27FC236}">
                <a16:creationId xmlns="" xmlns:a16="http://schemas.microsoft.com/office/drawing/2014/main" id="{C5E81D2A-4E23-466E-8962-FDDDEFBAF6A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43" name="Rectangle: Rounded Corners 29">
            <a:extLst>
              <a:ext uri="{FF2B5EF4-FFF2-40B4-BE49-F238E27FC236}">
                <a16:creationId xmlns="" xmlns:a16="http://schemas.microsoft.com/office/drawing/2014/main" id="{4FF7426F-B567-4F5A-8A1C-BE35901DC4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44" name="Rectangle: Rounded Corners 30">
            <a:extLst>
              <a:ext uri="{FF2B5EF4-FFF2-40B4-BE49-F238E27FC236}">
                <a16:creationId xmlns="" xmlns:a16="http://schemas.microsoft.com/office/drawing/2014/main" id="{4ACE2B46-860A-4AFC-B6C7-C1D8B417B8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45" name="Rectangle: Rounded Corners 31">
            <a:extLst>
              <a:ext uri="{FF2B5EF4-FFF2-40B4-BE49-F238E27FC236}">
                <a16:creationId xmlns="" xmlns:a16="http://schemas.microsoft.com/office/drawing/2014/main" id="{B3F29373-C379-4789-87A1-C700F1D94AF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46" name="Rectangle: Rounded Corners 32">
            <a:extLst>
              <a:ext uri="{FF2B5EF4-FFF2-40B4-BE49-F238E27FC236}">
                <a16:creationId xmlns="" xmlns:a16="http://schemas.microsoft.com/office/drawing/2014/main" id="{93DF765C-11E0-45C9-84AA-1FB3BDC35E1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47" name="Rectangle: Rounded Corners 33">
            <a:extLst>
              <a:ext uri="{FF2B5EF4-FFF2-40B4-BE49-F238E27FC236}">
                <a16:creationId xmlns="" xmlns:a16="http://schemas.microsoft.com/office/drawing/2014/main" id="{C56F2A80-FC7E-48C6-A6DD-A158DB92ECB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48" name="Rectangle: Rounded Corners 34">
            <a:extLst>
              <a:ext uri="{FF2B5EF4-FFF2-40B4-BE49-F238E27FC236}">
                <a16:creationId xmlns="" xmlns:a16="http://schemas.microsoft.com/office/drawing/2014/main" id="{0154261C-3B76-409C-ACBB-0611C8A8B6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49" name="Rectangle: Rounded Corners 35">
            <a:extLst>
              <a:ext uri="{FF2B5EF4-FFF2-40B4-BE49-F238E27FC236}">
                <a16:creationId xmlns="" xmlns:a16="http://schemas.microsoft.com/office/drawing/2014/main" id="{C952DA2C-09E8-476C-B99F-E8168004D9C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50" name="Rectangle: Rounded Corners 36">
            <a:extLst>
              <a:ext uri="{FF2B5EF4-FFF2-40B4-BE49-F238E27FC236}">
                <a16:creationId xmlns="" xmlns:a16="http://schemas.microsoft.com/office/drawing/2014/main" id="{3DA37226-FD0D-47D7-BA75-A812A80A54C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51" name="Rectangle: Rounded Corners 37">
            <a:extLst>
              <a:ext uri="{FF2B5EF4-FFF2-40B4-BE49-F238E27FC236}">
                <a16:creationId xmlns="" xmlns:a16="http://schemas.microsoft.com/office/drawing/2014/main" id="{A01B6D1C-6C94-4EBB-BC2F-F97ECD48DF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52" name="Rectangle: Rounded Corners 38">
            <a:extLst>
              <a:ext uri="{FF2B5EF4-FFF2-40B4-BE49-F238E27FC236}">
                <a16:creationId xmlns="" xmlns:a16="http://schemas.microsoft.com/office/drawing/2014/main" id="{F163AEE1-A868-4384-B315-17A00ED92BE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53" name="Rectangle: Rounded Corners 39">
            <a:extLst>
              <a:ext uri="{FF2B5EF4-FFF2-40B4-BE49-F238E27FC236}">
                <a16:creationId xmlns="" xmlns:a16="http://schemas.microsoft.com/office/drawing/2014/main" id="{674A5960-4145-4D29-B3BE-FD8A89F25F4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54" name="Rectangle: Rounded Corners 40">
            <a:extLst>
              <a:ext uri="{FF2B5EF4-FFF2-40B4-BE49-F238E27FC236}">
                <a16:creationId xmlns="" xmlns:a16="http://schemas.microsoft.com/office/drawing/2014/main" id="{174495D0-884A-4B06-BB3A-8301A59B082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55" name="Rectangle: Rounded Corners 41">
            <a:extLst>
              <a:ext uri="{FF2B5EF4-FFF2-40B4-BE49-F238E27FC236}">
                <a16:creationId xmlns="" xmlns:a16="http://schemas.microsoft.com/office/drawing/2014/main" id="{9D910EF1-0E6D-46DB-B80A-C401846842F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56" name="Rectangle: Rounded Corners 42">
            <a:extLst>
              <a:ext uri="{FF2B5EF4-FFF2-40B4-BE49-F238E27FC236}">
                <a16:creationId xmlns="" xmlns:a16="http://schemas.microsoft.com/office/drawing/2014/main" id="{9EDE2903-DD65-4AF0-850A-06250385EC1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57" name="Rectangle: Rounded Corners 43">
            <a:extLst>
              <a:ext uri="{FF2B5EF4-FFF2-40B4-BE49-F238E27FC236}">
                <a16:creationId xmlns="" xmlns:a16="http://schemas.microsoft.com/office/drawing/2014/main" id="{C5715AA8-76FA-4021-ADB9-CBF2AAB0637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58" name="Rectangle: Rounded Corners 44">
            <a:extLst>
              <a:ext uri="{FF2B5EF4-FFF2-40B4-BE49-F238E27FC236}">
                <a16:creationId xmlns="" xmlns:a16="http://schemas.microsoft.com/office/drawing/2014/main" id="{911945F6-A9A0-434B-813E-62D3BA2139F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59" name="Rectangle: Rounded Corners 45">
            <a:extLst>
              <a:ext uri="{FF2B5EF4-FFF2-40B4-BE49-F238E27FC236}">
                <a16:creationId xmlns="" xmlns:a16="http://schemas.microsoft.com/office/drawing/2014/main" id="{91866033-ED23-4E8C-A601-E9EBFD4E505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60" name="Rectangle: Rounded Corners 46">
            <a:extLst>
              <a:ext uri="{FF2B5EF4-FFF2-40B4-BE49-F238E27FC236}">
                <a16:creationId xmlns="" xmlns:a16="http://schemas.microsoft.com/office/drawing/2014/main" id="{593555A8-2E8A-4554-B1C7-1779D9F6874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61" name="Rectangle: Rounded Corners 47">
            <a:extLst>
              <a:ext uri="{FF2B5EF4-FFF2-40B4-BE49-F238E27FC236}">
                <a16:creationId xmlns="" xmlns:a16="http://schemas.microsoft.com/office/drawing/2014/main" id="{84022D71-505D-4FA7-8185-7EDCFB7FCAE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62" name="Rectangle: Rounded Corners 48">
            <a:extLst>
              <a:ext uri="{FF2B5EF4-FFF2-40B4-BE49-F238E27FC236}">
                <a16:creationId xmlns="" xmlns:a16="http://schemas.microsoft.com/office/drawing/2014/main" id="{EA4ADCA6-2A0F-47FE-84B4-8CCCE3B5FA2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63" name="Rectangle: Rounded Corners 49">
            <a:extLst>
              <a:ext uri="{FF2B5EF4-FFF2-40B4-BE49-F238E27FC236}">
                <a16:creationId xmlns="" xmlns:a16="http://schemas.microsoft.com/office/drawing/2014/main" id="{193134E0-A875-49D1-9F3B-02CF9056EAF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64" name="Rectangle: Rounded Corners 50">
            <a:extLst>
              <a:ext uri="{FF2B5EF4-FFF2-40B4-BE49-F238E27FC236}">
                <a16:creationId xmlns="" xmlns:a16="http://schemas.microsoft.com/office/drawing/2014/main" id="{E3A04A43-518D-42B5-834D-766DB3ABFC4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65" name="Rectangle: Rounded Corners 51">
            <a:extLst>
              <a:ext uri="{FF2B5EF4-FFF2-40B4-BE49-F238E27FC236}">
                <a16:creationId xmlns="" xmlns:a16="http://schemas.microsoft.com/office/drawing/2014/main" id="{90AABA55-84D8-42C0-9A81-E85564EDFCC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66" name="Rectangle: Rounded Corners 52">
            <a:extLst>
              <a:ext uri="{FF2B5EF4-FFF2-40B4-BE49-F238E27FC236}">
                <a16:creationId xmlns="" xmlns:a16="http://schemas.microsoft.com/office/drawing/2014/main" id="{0E08BD61-7D06-4AE1-B10B-30FB2AE46CD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67" name="Rectangle: Rounded Corners 53">
            <a:extLst>
              <a:ext uri="{FF2B5EF4-FFF2-40B4-BE49-F238E27FC236}">
                <a16:creationId xmlns="" xmlns:a16="http://schemas.microsoft.com/office/drawing/2014/main" id="{E063C502-CA0A-470F-A073-1EBD53ACAE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68" name="Rectangle: Rounded Corners 54">
            <a:extLst>
              <a:ext uri="{FF2B5EF4-FFF2-40B4-BE49-F238E27FC236}">
                <a16:creationId xmlns="" xmlns:a16="http://schemas.microsoft.com/office/drawing/2014/main" id="{E21F0227-42DA-4B70-801F-87615814AA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69" name="Rectangle: Rounded Corners 55">
            <a:extLst>
              <a:ext uri="{FF2B5EF4-FFF2-40B4-BE49-F238E27FC236}">
                <a16:creationId xmlns="" xmlns:a16="http://schemas.microsoft.com/office/drawing/2014/main" id="{25F14F28-4843-4D7D-95EA-F5EE5686EE0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70" name="Rectangle: Rounded Corners 56">
            <a:extLst>
              <a:ext uri="{FF2B5EF4-FFF2-40B4-BE49-F238E27FC236}">
                <a16:creationId xmlns="" xmlns:a16="http://schemas.microsoft.com/office/drawing/2014/main" id="{E1F8214C-7426-4AD6-919E-532283B1018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71" name="Rectangle: Rounded Corners 57">
            <a:extLst>
              <a:ext uri="{FF2B5EF4-FFF2-40B4-BE49-F238E27FC236}">
                <a16:creationId xmlns="" xmlns:a16="http://schemas.microsoft.com/office/drawing/2014/main" id="{A24AF0D4-7F74-479B-93FD-11C02092665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72" name="Rectangle: Rounded Corners 58">
            <a:extLst>
              <a:ext uri="{FF2B5EF4-FFF2-40B4-BE49-F238E27FC236}">
                <a16:creationId xmlns="" xmlns:a16="http://schemas.microsoft.com/office/drawing/2014/main" id="{8F4CA04D-F046-4366-B5C6-C1C25208482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73" name="Rectangle: Rounded Corners 59">
            <a:extLst>
              <a:ext uri="{FF2B5EF4-FFF2-40B4-BE49-F238E27FC236}">
                <a16:creationId xmlns="" xmlns:a16="http://schemas.microsoft.com/office/drawing/2014/main" id="{801948C3-720A-4236-A493-C8453FA4417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74" name="Rectangle: Rounded Corners 60">
            <a:extLst>
              <a:ext uri="{FF2B5EF4-FFF2-40B4-BE49-F238E27FC236}">
                <a16:creationId xmlns="" xmlns:a16="http://schemas.microsoft.com/office/drawing/2014/main" id="{E0409599-545F-45D9-8161-6BBC4CA03D4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75" name="Rectangle: Rounded Corners 61">
            <a:extLst>
              <a:ext uri="{FF2B5EF4-FFF2-40B4-BE49-F238E27FC236}">
                <a16:creationId xmlns="" xmlns:a16="http://schemas.microsoft.com/office/drawing/2014/main" id="{32074099-AD00-4B66-A0D5-F019C1AF5D8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76" name="Rectangle: Rounded Corners 62">
            <a:extLst>
              <a:ext uri="{FF2B5EF4-FFF2-40B4-BE49-F238E27FC236}">
                <a16:creationId xmlns="" xmlns:a16="http://schemas.microsoft.com/office/drawing/2014/main" id="{F0D54F0D-1F1E-4EE1-A1B8-03A7994BA7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77" name="Rectangle: Rounded Corners 63">
            <a:extLst>
              <a:ext uri="{FF2B5EF4-FFF2-40B4-BE49-F238E27FC236}">
                <a16:creationId xmlns="" xmlns:a16="http://schemas.microsoft.com/office/drawing/2014/main" id="{84284F80-CE4A-4377-9690-51F37C3BD4E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78" name="Rectangle: Rounded Corners 64">
            <a:extLst>
              <a:ext uri="{FF2B5EF4-FFF2-40B4-BE49-F238E27FC236}">
                <a16:creationId xmlns="" xmlns:a16="http://schemas.microsoft.com/office/drawing/2014/main" id="{7A5B0E33-3262-4457-AA6D-BF58D4E5BC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79" name="Rectangle: Rounded Corners 65">
            <a:extLst>
              <a:ext uri="{FF2B5EF4-FFF2-40B4-BE49-F238E27FC236}">
                <a16:creationId xmlns="" xmlns:a16="http://schemas.microsoft.com/office/drawing/2014/main" id="{2714492A-1420-4772-A683-7D92EBD9669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80" name="Rectangle: Rounded Corners 66">
            <a:extLst>
              <a:ext uri="{FF2B5EF4-FFF2-40B4-BE49-F238E27FC236}">
                <a16:creationId xmlns="" xmlns:a16="http://schemas.microsoft.com/office/drawing/2014/main" id="{340B2935-9CE3-49E3-BFDA-0C250EE081F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81" name="Rectangle: Rounded Corners 67">
            <a:extLst>
              <a:ext uri="{FF2B5EF4-FFF2-40B4-BE49-F238E27FC236}">
                <a16:creationId xmlns="" xmlns:a16="http://schemas.microsoft.com/office/drawing/2014/main" id="{1FCE88C4-E661-48BB-BAE3-469B0922E6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82" name="Rectangle: Rounded Corners 68">
            <a:extLst>
              <a:ext uri="{FF2B5EF4-FFF2-40B4-BE49-F238E27FC236}">
                <a16:creationId xmlns="" xmlns:a16="http://schemas.microsoft.com/office/drawing/2014/main" id="{720AE6EC-FEF0-4B42-897D-D7FCA6EDE0C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83" name="Rectangle: Rounded Corners 69">
            <a:extLst>
              <a:ext uri="{FF2B5EF4-FFF2-40B4-BE49-F238E27FC236}">
                <a16:creationId xmlns="" xmlns:a16="http://schemas.microsoft.com/office/drawing/2014/main" id="{19428F19-7DEA-4B42-813A-48B6DAC0D8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84" name="Rectangle: Rounded Corners 70">
            <a:extLst>
              <a:ext uri="{FF2B5EF4-FFF2-40B4-BE49-F238E27FC236}">
                <a16:creationId xmlns="" xmlns:a16="http://schemas.microsoft.com/office/drawing/2014/main" id="{275AC1DB-1F5C-4F5C-9F66-E5A0A602F81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85" name="Rectangle: Rounded Corners 71">
            <a:extLst>
              <a:ext uri="{FF2B5EF4-FFF2-40B4-BE49-F238E27FC236}">
                <a16:creationId xmlns="" xmlns:a16="http://schemas.microsoft.com/office/drawing/2014/main" id="{DDD7923C-F91D-4B7D-9BFE-C9F38264739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86" name="Rectangle: Rounded Corners 72">
            <a:extLst>
              <a:ext uri="{FF2B5EF4-FFF2-40B4-BE49-F238E27FC236}">
                <a16:creationId xmlns="" xmlns:a16="http://schemas.microsoft.com/office/drawing/2014/main" id="{5291E4A7-3B12-4B5F-B8F4-2B01C4F449A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87" name="Rectangle: Rounded Corners 73">
            <a:extLst>
              <a:ext uri="{FF2B5EF4-FFF2-40B4-BE49-F238E27FC236}">
                <a16:creationId xmlns="" xmlns:a16="http://schemas.microsoft.com/office/drawing/2014/main" id="{0DD2865F-99BC-4A41-AC04-0EB534084D0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88" name="Rectangle: Rounded Corners 74">
            <a:extLst>
              <a:ext uri="{FF2B5EF4-FFF2-40B4-BE49-F238E27FC236}">
                <a16:creationId xmlns="" xmlns:a16="http://schemas.microsoft.com/office/drawing/2014/main" id="{F94F86B1-1ABD-446F-B4A2-FB34F80386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89" name="Rectangle: Rounded Corners 75">
            <a:extLst>
              <a:ext uri="{FF2B5EF4-FFF2-40B4-BE49-F238E27FC236}">
                <a16:creationId xmlns="" xmlns:a16="http://schemas.microsoft.com/office/drawing/2014/main" id="{E17E13E0-31FF-460A-80C1-88C95976B1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90" name="Rectangle: Rounded Corners 76">
            <a:extLst>
              <a:ext uri="{FF2B5EF4-FFF2-40B4-BE49-F238E27FC236}">
                <a16:creationId xmlns="" xmlns:a16="http://schemas.microsoft.com/office/drawing/2014/main" id="{0E8834AE-AB54-442E-B75A-649F89D6DBD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91" name="Rectangle: Rounded Corners 77">
            <a:extLst>
              <a:ext uri="{FF2B5EF4-FFF2-40B4-BE49-F238E27FC236}">
                <a16:creationId xmlns="" xmlns:a16="http://schemas.microsoft.com/office/drawing/2014/main" id="{EF961AA6-B693-4367-B2CB-C5A0E7DC0AE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92" name="Rectangle: Rounded Corners 78">
            <a:extLst>
              <a:ext uri="{FF2B5EF4-FFF2-40B4-BE49-F238E27FC236}">
                <a16:creationId xmlns="" xmlns:a16="http://schemas.microsoft.com/office/drawing/2014/main" id="{7F600EF4-4543-4C6C-8374-EE1F646BD33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93" name="Rectangle: Rounded Corners 79">
            <a:extLst>
              <a:ext uri="{FF2B5EF4-FFF2-40B4-BE49-F238E27FC236}">
                <a16:creationId xmlns="" xmlns:a16="http://schemas.microsoft.com/office/drawing/2014/main" id="{AFCB6EC1-25F9-4A78-9639-2D746F1A1E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94" name="Rectangle: Rounded Corners 80">
            <a:extLst>
              <a:ext uri="{FF2B5EF4-FFF2-40B4-BE49-F238E27FC236}">
                <a16:creationId xmlns="" xmlns:a16="http://schemas.microsoft.com/office/drawing/2014/main" id="{E39CD754-0F77-4266-90C5-DF5EB86620D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95" name="Rectangle: Rounded Corners 81">
            <a:extLst>
              <a:ext uri="{FF2B5EF4-FFF2-40B4-BE49-F238E27FC236}">
                <a16:creationId xmlns="" xmlns:a16="http://schemas.microsoft.com/office/drawing/2014/main" id="{83B89D81-8EC1-4EFB-9A7F-93D0B9ECAF9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96" name="Rectangle: Rounded Corners 82">
            <a:extLst>
              <a:ext uri="{FF2B5EF4-FFF2-40B4-BE49-F238E27FC236}">
                <a16:creationId xmlns="" xmlns:a16="http://schemas.microsoft.com/office/drawing/2014/main" id="{98EE7F9B-4FA1-4FCC-8515-B8E1AF68FBB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97" name="Rectangle: Rounded Corners 83">
            <a:extLst>
              <a:ext uri="{FF2B5EF4-FFF2-40B4-BE49-F238E27FC236}">
                <a16:creationId xmlns="" xmlns:a16="http://schemas.microsoft.com/office/drawing/2014/main" id="{5A13486C-058F-4660-B696-6EA0B6E4C1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98" name="Rectangle: Rounded Corners 84">
            <a:extLst>
              <a:ext uri="{FF2B5EF4-FFF2-40B4-BE49-F238E27FC236}">
                <a16:creationId xmlns="" xmlns:a16="http://schemas.microsoft.com/office/drawing/2014/main" id="{A4C944CD-3A33-4CF6-813F-762A23F58C3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99" name="Rectangle: Rounded Corners 85">
            <a:extLst>
              <a:ext uri="{FF2B5EF4-FFF2-40B4-BE49-F238E27FC236}">
                <a16:creationId xmlns="" xmlns:a16="http://schemas.microsoft.com/office/drawing/2014/main" id="{16462FB6-4297-4F0B-985C-A20A20FFA6C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0" name="Rectangle: Rounded Corners 86">
            <a:extLst>
              <a:ext uri="{FF2B5EF4-FFF2-40B4-BE49-F238E27FC236}">
                <a16:creationId xmlns="" xmlns:a16="http://schemas.microsoft.com/office/drawing/2014/main" id="{2C5A4AE4-75DE-48F0-AEBA-00899F139D8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1" name="Rectangle: Rounded Corners 87">
            <a:extLst>
              <a:ext uri="{FF2B5EF4-FFF2-40B4-BE49-F238E27FC236}">
                <a16:creationId xmlns="" xmlns:a16="http://schemas.microsoft.com/office/drawing/2014/main" id="{0EEC99C7-F0C3-49F7-B147-E88E3ADBE6B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2" name="Rectangle: Rounded Corners 88">
            <a:extLst>
              <a:ext uri="{FF2B5EF4-FFF2-40B4-BE49-F238E27FC236}">
                <a16:creationId xmlns="" xmlns:a16="http://schemas.microsoft.com/office/drawing/2014/main" id="{CC742F3F-A637-46F7-8CFC-BB76860A34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3" name="Rectangle: Rounded Corners 89">
            <a:extLst>
              <a:ext uri="{FF2B5EF4-FFF2-40B4-BE49-F238E27FC236}">
                <a16:creationId xmlns="" xmlns:a16="http://schemas.microsoft.com/office/drawing/2014/main" id="{C9D01B6E-0E1D-4B85-A587-CE51D6FB6D1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4" name="Rectangle: Rounded Corners 90">
            <a:extLst>
              <a:ext uri="{FF2B5EF4-FFF2-40B4-BE49-F238E27FC236}">
                <a16:creationId xmlns="" xmlns:a16="http://schemas.microsoft.com/office/drawing/2014/main" id="{EBF1371E-9F15-4FCB-9430-EE2AFA3C8D1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5" name="Rectangle: Rounded Corners 91">
            <a:extLst>
              <a:ext uri="{FF2B5EF4-FFF2-40B4-BE49-F238E27FC236}">
                <a16:creationId xmlns="" xmlns:a16="http://schemas.microsoft.com/office/drawing/2014/main" id="{1235F28E-1FE9-4609-9197-BDB44E34AA7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6" name="Rectangle: Rounded Corners 92">
            <a:extLst>
              <a:ext uri="{FF2B5EF4-FFF2-40B4-BE49-F238E27FC236}">
                <a16:creationId xmlns="" xmlns:a16="http://schemas.microsoft.com/office/drawing/2014/main" id="{7663402F-F095-4CB0-8E55-C8911D07D1E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 name="Rectangle: Rounded Corners 93">
            <a:extLst>
              <a:ext uri="{FF2B5EF4-FFF2-40B4-BE49-F238E27FC236}">
                <a16:creationId xmlns="" xmlns:a16="http://schemas.microsoft.com/office/drawing/2014/main" id="{6AAAE16D-A965-46F2-9469-32FFD35CCC6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8" name="Rectangle: Rounded Corners 94">
            <a:extLst>
              <a:ext uri="{FF2B5EF4-FFF2-40B4-BE49-F238E27FC236}">
                <a16:creationId xmlns="" xmlns:a16="http://schemas.microsoft.com/office/drawing/2014/main" id="{56B66775-BAD0-4F02-8BF5-011B33BC01F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9" name="Rectangle: Rounded Corners 95">
            <a:extLst>
              <a:ext uri="{FF2B5EF4-FFF2-40B4-BE49-F238E27FC236}">
                <a16:creationId xmlns="" xmlns:a16="http://schemas.microsoft.com/office/drawing/2014/main" id="{2DD28BD2-70EF-4140-9EE0-7A88BAD177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10" name="Rectangle: Rounded Corners 96">
            <a:extLst>
              <a:ext uri="{FF2B5EF4-FFF2-40B4-BE49-F238E27FC236}">
                <a16:creationId xmlns="" xmlns:a16="http://schemas.microsoft.com/office/drawing/2014/main" id="{4BCD449D-ADEC-46B7-A749-B10C07CB9C8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11" name="Rectangle: Rounded Corners 97">
            <a:extLst>
              <a:ext uri="{FF2B5EF4-FFF2-40B4-BE49-F238E27FC236}">
                <a16:creationId xmlns="" xmlns:a16="http://schemas.microsoft.com/office/drawing/2014/main" id="{8BFD0B61-3A69-4A69-B6A3-92533F7A5BC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12" name="Rectangle: Rounded Corners 98">
            <a:extLst>
              <a:ext uri="{FF2B5EF4-FFF2-40B4-BE49-F238E27FC236}">
                <a16:creationId xmlns="" xmlns:a16="http://schemas.microsoft.com/office/drawing/2014/main" id="{DADC6DA3-036B-42E4-B4DC-70BC0A5BBE9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13" name="Rectangle: Rounded Corners 99">
            <a:extLst>
              <a:ext uri="{FF2B5EF4-FFF2-40B4-BE49-F238E27FC236}">
                <a16:creationId xmlns="" xmlns:a16="http://schemas.microsoft.com/office/drawing/2014/main" id="{425B2372-7157-4333-B60D-07DED6F9C5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14" name="Rectangle: Rounded Corners 100">
            <a:extLst>
              <a:ext uri="{FF2B5EF4-FFF2-40B4-BE49-F238E27FC236}">
                <a16:creationId xmlns="" xmlns:a16="http://schemas.microsoft.com/office/drawing/2014/main" id="{979AC170-B0A5-4475-961E-7F567EDF0F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15" name="Rectangle: Rounded Corners 101">
            <a:extLst>
              <a:ext uri="{FF2B5EF4-FFF2-40B4-BE49-F238E27FC236}">
                <a16:creationId xmlns="" xmlns:a16="http://schemas.microsoft.com/office/drawing/2014/main" id="{B93A3DBD-A6B8-464F-8225-A5F69424D56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16" name="Rectangle: Rounded Corners 102">
            <a:extLst>
              <a:ext uri="{FF2B5EF4-FFF2-40B4-BE49-F238E27FC236}">
                <a16:creationId xmlns="" xmlns:a16="http://schemas.microsoft.com/office/drawing/2014/main" id="{6DBBCA6F-8B92-47B1-A4EC-A73AC72249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17" name="Rectangle: Rounded Corners 103">
            <a:extLst>
              <a:ext uri="{FF2B5EF4-FFF2-40B4-BE49-F238E27FC236}">
                <a16:creationId xmlns="" xmlns:a16="http://schemas.microsoft.com/office/drawing/2014/main" id="{6F16E111-ED6D-4B2C-804C-61091CB2B52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18" name="Rectangle: Rounded Corners 104">
            <a:extLst>
              <a:ext uri="{FF2B5EF4-FFF2-40B4-BE49-F238E27FC236}">
                <a16:creationId xmlns="" xmlns:a16="http://schemas.microsoft.com/office/drawing/2014/main" id="{581AFCFC-4478-46B5-8467-3239E5480F9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19" name="Rectangle: Rounded Corners 105">
            <a:extLst>
              <a:ext uri="{FF2B5EF4-FFF2-40B4-BE49-F238E27FC236}">
                <a16:creationId xmlns="" xmlns:a16="http://schemas.microsoft.com/office/drawing/2014/main" id="{E7D6436C-14D6-48D7-A5E6-C56563FFC26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20" name="Rectangle: Rounded Corners 106">
            <a:extLst>
              <a:ext uri="{FF2B5EF4-FFF2-40B4-BE49-F238E27FC236}">
                <a16:creationId xmlns="" xmlns:a16="http://schemas.microsoft.com/office/drawing/2014/main" id="{0A6832B7-5DE1-41CA-A9CF-792249944CA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21" name="Rectangle: Rounded Corners 107">
            <a:extLst>
              <a:ext uri="{FF2B5EF4-FFF2-40B4-BE49-F238E27FC236}">
                <a16:creationId xmlns="" xmlns:a16="http://schemas.microsoft.com/office/drawing/2014/main" id="{9520D2E0-738F-4D09-91E2-6BFECF7D39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22" name="Rectangle: Rounded Corners 108">
            <a:extLst>
              <a:ext uri="{FF2B5EF4-FFF2-40B4-BE49-F238E27FC236}">
                <a16:creationId xmlns="" xmlns:a16="http://schemas.microsoft.com/office/drawing/2014/main" id="{9854B76B-FE58-41E1-8FC8-EEC39A8425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23" name="Rectangle: Rounded Corners 109">
            <a:extLst>
              <a:ext uri="{FF2B5EF4-FFF2-40B4-BE49-F238E27FC236}">
                <a16:creationId xmlns="" xmlns:a16="http://schemas.microsoft.com/office/drawing/2014/main" id="{6EF475BF-1F06-4F35-A10F-F23234CB897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24" name="Rectangle: Rounded Corners 110">
            <a:extLst>
              <a:ext uri="{FF2B5EF4-FFF2-40B4-BE49-F238E27FC236}">
                <a16:creationId xmlns="" xmlns:a16="http://schemas.microsoft.com/office/drawing/2014/main" id="{F38CAC2B-0FBD-49DA-9A8A-6031CA567B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25" name="Rectangle: Rounded Corners 111">
            <a:extLst>
              <a:ext uri="{FF2B5EF4-FFF2-40B4-BE49-F238E27FC236}">
                <a16:creationId xmlns="" xmlns:a16="http://schemas.microsoft.com/office/drawing/2014/main" id="{7ABE033D-126B-41C1-B1E5-FE94F28DD9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26" name="Rectangle: Rounded Corners 112">
            <a:extLst>
              <a:ext uri="{FF2B5EF4-FFF2-40B4-BE49-F238E27FC236}">
                <a16:creationId xmlns="" xmlns:a16="http://schemas.microsoft.com/office/drawing/2014/main" id="{5AD3546E-39F9-4CCF-87BD-E03C83359FA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27" name="Rectangle: Rounded Corners 113">
            <a:extLst>
              <a:ext uri="{FF2B5EF4-FFF2-40B4-BE49-F238E27FC236}">
                <a16:creationId xmlns="" xmlns:a16="http://schemas.microsoft.com/office/drawing/2014/main" id="{E36FCB8F-D24C-4BE6-8BA0-7C2AB472C0E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28" name="Rectangle: Rounded Corners 114">
            <a:extLst>
              <a:ext uri="{FF2B5EF4-FFF2-40B4-BE49-F238E27FC236}">
                <a16:creationId xmlns="" xmlns:a16="http://schemas.microsoft.com/office/drawing/2014/main" id="{47850E9D-0D34-4F37-A117-24B164992AF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29" name="Rectangle: Rounded Corners 115">
            <a:extLst>
              <a:ext uri="{FF2B5EF4-FFF2-40B4-BE49-F238E27FC236}">
                <a16:creationId xmlns="" xmlns:a16="http://schemas.microsoft.com/office/drawing/2014/main" id="{0C839A7C-BFD7-48F1-9E84-D79F865810A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30" name="Rectangle: Rounded Corners 116">
            <a:extLst>
              <a:ext uri="{FF2B5EF4-FFF2-40B4-BE49-F238E27FC236}">
                <a16:creationId xmlns="" xmlns:a16="http://schemas.microsoft.com/office/drawing/2014/main" id="{D09F946D-26C7-4C0C-A9EF-379011192D6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31" name="Rectangle: Rounded Corners 117">
            <a:extLst>
              <a:ext uri="{FF2B5EF4-FFF2-40B4-BE49-F238E27FC236}">
                <a16:creationId xmlns="" xmlns:a16="http://schemas.microsoft.com/office/drawing/2014/main" id="{D8B5A074-3E9E-413D-A5EE-4191B4AFCE1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32" name="Rectangle: Rounded Corners 118">
            <a:extLst>
              <a:ext uri="{FF2B5EF4-FFF2-40B4-BE49-F238E27FC236}">
                <a16:creationId xmlns="" xmlns:a16="http://schemas.microsoft.com/office/drawing/2014/main" id="{045F8BD9-09FC-4F31-8615-DF70AA70DE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33" name="Rectangle: Rounded Corners 119">
            <a:extLst>
              <a:ext uri="{FF2B5EF4-FFF2-40B4-BE49-F238E27FC236}">
                <a16:creationId xmlns="" xmlns:a16="http://schemas.microsoft.com/office/drawing/2014/main" id="{6033B4AF-5A97-4354-A082-60906A7323A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34" name="Rectangle: Rounded Corners 120">
            <a:extLst>
              <a:ext uri="{FF2B5EF4-FFF2-40B4-BE49-F238E27FC236}">
                <a16:creationId xmlns="" xmlns:a16="http://schemas.microsoft.com/office/drawing/2014/main" id="{0C47BE9A-3E31-44F9-B8E5-DD96F1D0C95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35" name="Rectangle: Rounded Corners 121">
            <a:extLst>
              <a:ext uri="{FF2B5EF4-FFF2-40B4-BE49-F238E27FC236}">
                <a16:creationId xmlns="" xmlns:a16="http://schemas.microsoft.com/office/drawing/2014/main" id="{59CF9923-AA2A-4FB9-BC25-3092A2789D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36" name="Rectangle: Rounded Corners 122">
            <a:extLst>
              <a:ext uri="{FF2B5EF4-FFF2-40B4-BE49-F238E27FC236}">
                <a16:creationId xmlns="" xmlns:a16="http://schemas.microsoft.com/office/drawing/2014/main" id="{0BB7749A-F808-4666-89F0-2A87378E7FC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37" name="Rectangle: Rounded Corners 123">
            <a:extLst>
              <a:ext uri="{FF2B5EF4-FFF2-40B4-BE49-F238E27FC236}">
                <a16:creationId xmlns="" xmlns:a16="http://schemas.microsoft.com/office/drawing/2014/main" id="{C745544E-4F5B-4696-8760-C31F052B6CB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38" name="Rectangle: Rounded Corners 124">
            <a:extLst>
              <a:ext uri="{FF2B5EF4-FFF2-40B4-BE49-F238E27FC236}">
                <a16:creationId xmlns="" xmlns:a16="http://schemas.microsoft.com/office/drawing/2014/main" id="{7CFD3903-C8DA-4B2F-8842-521D41CD86C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39" name="Rectangle: Rounded Corners 125">
            <a:extLst>
              <a:ext uri="{FF2B5EF4-FFF2-40B4-BE49-F238E27FC236}">
                <a16:creationId xmlns="" xmlns:a16="http://schemas.microsoft.com/office/drawing/2014/main" id="{9469AECA-7C3A-4DAA-A37F-BEC486AB3E1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40" name="Rectangle: Rounded Corners 126">
            <a:extLst>
              <a:ext uri="{FF2B5EF4-FFF2-40B4-BE49-F238E27FC236}">
                <a16:creationId xmlns="" xmlns:a16="http://schemas.microsoft.com/office/drawing/2014/main" id="{2AACBEEA-41FC-449B-9579-7BE8431678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41" name="Rectangle: Rounded Corners 127">
            <a:extLst>
              <a:ext uri="{FF2B5EF4-FFF2-40B4-BE49-F238E27FC236}">
                <a16:creationId xmlns="" xmlns:a16="http://schemas.microsoft.com/office/drawing/2014/main" id="{1DA8B4BC-958C-4AC7-A069-A3A5AE75FE5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42" name="Rectangle: Rounded Corners 128">
            <a:extLst>
              <a:ext uri="{FF2B5EF4-FFF2-40B4-BE49-F238E27FC236}">
                <a16:creationId xmlns="" xmlns:a16="http://schemas.microsoft.com/office/drawing/2014/main" id="{C3435C5A-E89F-4488-8E44-EF960205E48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43" name="Rectangle: Rounded Corners 129">
            <a:extLst>
              <a:ext uri="{FF2B5EF4-FFF2-40B4-BE49-F238E27FC236}">
                <a16:creationId xmlns="" xmlns:a16="http://schemas.microsoft.com/office/drawing/2014/main" id="{C5B7E97D-343D-4290-B5BE-8C0E766B1D0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44" name="Rectangle: Rounded Corners 130">
            <a:extLst>
              <a:ext uri="{FF2B5EF4-FFF2-40B4-BE49-F238E27FC236}">
                <a16:creationId xmlns="" xmlns:a16="http://schemas.microsoft.com/office/drawing/2014/main" id="{489E9D00-8E24-486A-90EC-5B538BD38C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45" name="Rectangle: Rounded Corners 131">
            <a:extLst>
              <a:ext uri="{FF2B5EF4-FFF2-40B4-BE49-F238E27FC236}">
                <a16:creationId xmlns="" xmlns:a16="http://schemas.microsoft.com/office/drawing/2014/main" id="{46A8485B-BB1A-46D4-84D0-8553E186C05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46" name="Rectangle: Rounded Corners 132">
            <a:extLst>
              <a:ext uri="{FF2B5EF4-FFF2-40B4-BE49-F238E27FC236}">
                <a16:creationId xmlns="" xmlns:a16="http://schemas.microsoft.com/office/drawing/2014/main" id="{BF2506A6-948A-4054-964F-CCECFC2BE50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47" name="Rectangle: Rounded Corners 133">
            <a:extLst>
              <a:ext uri="{FF2B5EF4-FFF2-40B4-BE49-F238E27FC236}">
                <a16:creationId xmlns="" xmlns:a16="http://schemas.microsoft.com/office/drawing/2014/main" id="{16E25A96-3EF2-4AB4-B74A-0E22026B494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48" name="Rectangle: Rounded Corners 134">
            <a:extLst>
              <a:ext uri="{FF2B5EF4-FFF2-40B4-BE49-F238E27FC236}">
                <a16:creationId xmlns="" xmlns:a16="http://schemas.microsoft.com/office/drawing/2014/main" id="{9A828F1B-0036-4D71-A052-12110091712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49" name="Rectangle: Rounded Corners 135">
            <a:extLst>
              <a:ext uri="{FF2B5EF4-FFF2-40B4-BE49-F238E27FC236}">
                <a16:creationId xmlns="" xmlns:a16="http://schemas.microsoft.com/office/drawing/2014/main" id="{5C86D274-946D-4BC5-8976-A391DED16B5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50" name="Rectangle: Rounded Corners 136">
            <a:extLst>
              <a:ext uri="{FF2B5EF4-FFF2-40B4-BE49-F238E27FC236}">
                <a16:creationId xmlns="" xmlns:a16="http://schemas.microsoft.com/office/drawing/2014/main" id="{2567616E-784E-4FCC-85C5-C49D60A2AF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51" name="Rectangle: Rounded Corners 137">
            <a:extLst>
              <a:ext uri="{FF2B5EF4-FFF2-40B4-BE49-F238E27FC236}">
                <a16:creationId xmlns="" xmlns:a16="http://schemas.microsoft.com/office/drawing/2014/main" id="{830A6B62-21C5-4294-8EDA-7F5A374797A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52" name="Rectangle: Rounded Corners 138">
            <a:extLst>
              <a:ext uri="{FF2B5EF4-FFF2-40B4-BE49-F238E27FC236}">
                <a16:creationId xmlns="" xmlns:a16="http://schemas.microsoft.com/office/drawing/2014/main" id="{5ECB8C42-A78A-44EC-BAC8-FEC246B57FF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53" name="Rectangle: Rounded Corners 139">
            <a:extLst>
              <a:ext uri="{FF2B5EF4-FFF2-40B4-BE49-F238E27FC236}">
                <a16:creationId xmlns="" xmlns:a16="http://schemas.microsoft.com/office/drawing/2014/main" id="{7E9FEDD3-D963-4400-8591-5C849A3A78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54" name="Rectangle: Rounded Corners 140">
            <a:extLst>
              <a:ext uri="{FF2B5EF4-FFF2-40B4-BE49-F238E27FC236}">
                <a16:creationId xmlns="" xmlns:a16="http://schemas.microsoft.com/office/drawing/2014/main" id="{2E0AE397-4337-4357-9CD2-3CF8B2A3950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55" name="Rectangle: Rounded Corners 141">
            <a:extLst>
              <a:ext uri="{FF2B5EF4-FFF2-40B4-BE49-F238E27FC236}">
                <a16:creationId xmlns="" xmlns:a16="http://schemas.microsoft.com/office/drawing/2014/main" id="{04DC9D4A-2A7F-4FF1-A964-1863D6F4274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56" name="Rectangle: Rounded Corners 142">
            <a:extLst>
              <a:ext uri="{FF2B5EF4-FFF2-40B4-BE49-F238E27FC236}">
                <a16:creationId xmlns="" xmlns:a16="http://schemas.microsoft.com/office/drawing/2014/main" id="{C62DE3EA-2071-4762-BCAA-11F2AE2A359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57" name="Rectangle: Rounded Corners 143">
            <a:extLst>
              <a:ext uri="{FF2B5EF4-FFF2-40B4-BE49-F238E27FC236}">
                <a16:creationId xmlns="" xmlns:a16="http://schemas.microsoft.com/office/drawing/2014/main" id="{FF98C424-72B7-4270-BE55-875C31C749E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58" name="Rectangle: Rounded Corners 144">
            <a:extLst>
              <a:ext uri="{FF2B5EF4-FFF2-40B4-BE49-F238E27FC236}">
                <a16:creationId xmlns="" xmlns:a16="http://schemas.microsoft.com/office/drawing/2014/main" id="{EC5557A4-DD93-4F65-903C-3F9FED8FFA6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59" name="Rectangle: Rounded Corners 145">
            <a:extLst>
              <a:ext uri="{FF2B5EF4-FFF2-40B4-BE49-F238E27FC236}">
                <a16:creationId xmlns="" xmlns:a16="http://schemas.microsoft.com/office/drawing/2014/main" id="{920A8483-E618-44CD-A323-AB00AB749BE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60" name="Rectangle: Rounded Corners 146">
            <a:extLst>
              <a:ext uri="{FF2B5EF4-FFF2-40B4-BE49-F238E27FC236}">
                <a16:creationId xmlns="" xmlns:a16="http://schemas.microsoft.com/office/drawing/2014/main" id="{5347BA59-A685-499B-A3A0-423A8A1FF1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61" name="Rectangle: Rounded Corners 147">
            <a:extLst>
              <a:ext uri="{FF2B5EF4-FFF2-40B4-BE49-F238E27FC236}">
                <a16:creationId xmlns="" xmlns:a16="http://schemas.microsoft.com/office/drawing/2014/main" id="{0D0F3284-250B-4DB0-BECE-07568308485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62" name="Rectangle: Rounded Corners 148">
            <a:extLst>
              <a:ext uri="{FF2B5EF4-FFF2-40B4-BE49-F238E27FC236}">
                <a16:creationId xmlns="" xmlns:a16="http://schemas.microsoft.com/office/drawing/2014/main" id="{7F7FEBF4-A581-42CC-BE08-C1F563FBCB0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63" name="Rectangle: Rounded Corners 149">
            <a:extLst>
              <a:ext uri="{FF2B5EF4-FFF2-40B4-BE49-F238E27FC236}">
                <a16:creationId xmlns="" xmlns:a16="http://schemas.microsoft.com/office/drawing/2014/main" id="{D86169BE-2383-48F5-9C09-37D04D4731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64" name="Rectangle: Rounded Corners 150">
            <a:extLst>
              <a:ext uri="{FF2B5EF4-FFF2-40B4-BE49-F238E27FC236}">
                <a16:creationId xmlns="" xmlns:a16="http://schemas.microsoft.com/office/drawing/2014/main" id="{BE771E9C-73F2-453E-A9EF-CDFF3076D17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65" name="Rectangle: Rounded Corners 151">
            <a:extLst>
              <a:ext uri="{FF2B5EF4-FFF2-40B4-BE49-F238E27FC236}">
                <a16:creationId xmlns="" xmlns:a16="http://schemas.microsoft.com/office/drawing/2014/main" id="{968C1B66-28C9-4070-B6AA-4715CBE06B7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66" name="Rectangle: Rounded Corners 152">
            <a:extLst>
              <a:ext uri="{FF2B5EF4-FFF2-40B4-BE49-F238E27FC236}">
                <a16:creationId xmlns="" xmlns:a16="http://schemas.microsoft.com/office/drawing/2014/main" id="{8A5001A9-7B40-4F56-959D-755EB293FA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67" name="Rectangle: Rounded Corners 153">
            <a:extLst>
              <a:ext uri="{FF2B5EF4-FFF2-40B4-BE49-F238E27FC236}">
                <a16:creationId xmlns="" xmlns:a16="http://schemas.microsoft.com/office/drawing/2014/main" id="{814FDA04-0BB1-479F-BD6A-6A3C87494CD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68" name="Rectangle: Rounded Corners 154">
            <a:extLst>
              <a:ext uri="{FF2B5EF4-FFF2-40B4-BE49-F238E27FC236}">
                <a16:creationId xmlns="" xmlns:a16="http://schemas.microsoft.com/office/drawing/2014/main" id="{5DEE4CEB-E13F-4E54-9CAB-8082B7CE536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69" name="Rectangle: Rounded Corners 155">
            <a:extLst>
              <a:ext uri="{FF2B5EF4-FFF2-40B4-BE49-F238E27FC236}">
                <a16:creationId xmlns="" xmlns:a16="http://schemas.microsoft.com/office/drawing/2014/main" id="{B341448D-0B2C-4AFD-AA4E-8CC6050E422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70" name="Rectangle: Rounded Corners 156">
            <a:extLst>
              <a:ext uri="{FF2B5EF4-FFF2-40B4-BE49-F238E27FC236}">
                <a16:creationId xmlns="" xmlns:a16="http://schemas.microsoft.com/office/drawing/2014/main" id="{0D7F1BF5-CF44-4984-93AE-4CFF6E8860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71" name="Rectangle: Rounded Corners 157">
            <a:extLst>
              <a:ext uri="{FF2B5EF4-FFF2-40B4-BE49-F238E27FC236}">
                <a16:creationId xmlns="" xmlns:a16="http://schemas.microsoft.com/office/drawing/2014/main" id="{6E3BC4C4-823B-441E-A0BB-9E7E2B2726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72" name="Rectangle: Rounded Corners 158">
            <a:extLst>
              <a:ext uri="{FF2B5EF4-FFF2-40B4-BE49-F238E27FC236}">
                <a16:creationId xmlns="" xmlns:a16="http://schemas.microsoft.com/office/drawing/2014/main" id="{88793236-B96A-4072-BE01-1AD05643F3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73" name="Rectangle: Rounded Corners 159">
            <a:extLst>
              <a:ext uri="{FF2B5EF4-FFF2-40B4-BE49-F238E27FC236}">
                <a16:creationId xmlns="" xmlns:a16="http://schemas.microsoft.com/office/drawing/2014/main" id="{BC8857BE-A132-4784-AC9E-DAF6C404D9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74" name="Rectangle: Rounded Corners 160">
            <a:extLst>
              <a:ext uri="{FF2B5EF4-FFF2-40B4-BE49-F238E27FC236}">
                <a16:creationId xmlns="" xmlns:a16="http://schemas.microsoft.com/office/drawing/2014/main" id="{686B9027-29E9-4024-938E-43D222270C9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75" name="Rectangle: Rounded Corners 161">
            <a:extLst>
              <a:ext uri="{FF2B5EF4-FFF2-40B4-BE49-F238E27FC236}">
                <a16:creationId xmlns="" xmlns:a16="http://schemas.microsoft.com/office/drawing/2014/main" id="{113214FA-CCEC-44B9-AB7B-04B9495DBC8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76" name="Rectangle: Rounded Corners 162">
            <a:extLst>
              <a:ext uri="{FF2B5EF4-FFF2-40B4-BE49-F238E27FC236}">
                <a16:creationId xmlns="" xmlns:a16="http://schemas.microsoft.com/office/drawing/2014/main" id="{C0B71CE7-26B1-4AB8-8849-F5D19A608F6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77" name="Rectangle: Rounded Corners 163">
            <a:extLst>
              <a:ext uri="{FF2B5EF4-FFF2-40B4-BE49-F238E27FC236}">
                <a16:creationId xmlns="" xmlns:a16="http://schemas.microsoft.com/office/drawing/2014/main" id="{4F517DE3-294F-4F4B-B100-095C056E80E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78" name="Rectangle: Rounded Corners 164">
            <a:extLst>
              <a:ext uri="{FF2B5EF4-FFF2-40B4-BE49-F238E27FC236}">
                <a16:creationId xmlns="" xmlns:a16="http://schemas.microsoft.com/office/drawing/2014/main" id="{56EE57BA-F071-465B-A36D-330D9653E57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79" name="Rectangle: Rounded Corners 165">
            <a:extLst>
              <a:ext uri="{FF2B5EF4-FFF2-40B4-BE49-F238E27FC236}">
                <a16:creationId xmlns="" xmlns:a16="http://schemas.microsoft.com/office/drawing/2014/main" id="{DBA8F11A-01F2-42AE-B4C7-224205CFE01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80" name="Rectangle: Rounded Corners 166">
            <a:extLst>
              <a:ext uri="{FF2B5EF4-FFF2-40B4-BE49-F238E27FC236}">
                <a16:creationId xmlns="" xmlns:a16="http://schemas.microsoft.com/office/drawing/2014/main" id="{68F97C3A-BC6D-4838-AA2E-B8D4EA0DD16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81" name="Rectangle: Rounded Corners 167">
            <a:extLst>
              <a:ext uri="{FF2B5EF4-FFF2-40B4-BE49-F238E27FC236}">
                <a16:creationId xmlns="" xmlns:a16="http://schemas.microsoft.com/office/drawing/2014/main" id="{499B0D9E-C4E4-46EF-9FE6-463564972FF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82" name="Rectangle: Rounded Corners 168">
            <a:extLst>
              <a:ext uri="{FF2B5EF4-FFF2-40B4-BE49-F238E27FC236}">
                <a16:creationId xmlns="" xmlns:a16="http://schemas.microsoft.com/office/drawing/2014/main" id="{1231150D-3145-4F76-B57B-BC7C636068D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83" name="Rectangle: Rounded Corners 169">
            <a:extLst>
              <a:ext uri="{FF2B5EF4-FFF2-40B4-BE49-F238E27FC236}">
                <a16:creationId xmlns="" xmlns:a16="http://schemas.microsoft.com/office/drawing/2014/main" id="{0B91E6A0-8D6E-49C5-B10B-BB1CF37B81A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84" name="Rectangle: Rounded Corners 170">
            <a:extLst>
              <a:ext uri="{FF2B5EF4-FFF2-40B4-BE49-F238E27FC236}">
                <a16:creationId xmlns="" xmlns:a16="http://schemas.microsoft.com/office/drawing/2014/main" id="{38026127-711B-435B-94DE-DB6E149DC71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85" name="Rectangle: Rounded Corners 171">
            <a:extLst>
              <a:ext uri="{FF2B5EF4-FFF2-40B4-BE49-F238E27FC236}">
                <a16:creationId xmlns="" xmlns:a16="http://schemas.microsoft.com/office/drawing/2014/main" id="{C14C8319-0B3A-487C-9EE4-F983C356254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86" name="Rectangle: Rounded Corners 172">
            <a:extLst>
              <a:ext uri="{FF2B5EF4-FFF2-40B4-BE49-F238E27FC236}">
                <a16:creationId xmlns="" xmlns:a16="http://schemas.microsoft.com/office/drawing/2014/main" id="{E9E2E2C0-B1DF-479D-9546-086E854B4CD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87" name="Rectangle: Rounded Corners 173">
            <a:extLst>
              <a:ext uri="{FF2B5EF4-FFF2-40B4-BE49-F238E27FC236}">
                <a16:creationId xmlns="" xmlns:a16="http://schemas.microsoft.com/office/drawing/2014/main" id="{9C4BF873-A821-4628-97A8-D059937CAAF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88" name="Rectangle: Rounded Corners 174">
            <a:extLst>
              <a:ext uri="{FF2B5EF4-FFF2-40B4-BE49-F238E27FC236}">
                <a16:creationId xmlns="" xmlns:a16="http://schemas.microsoft.com/office/drawing/2014/main" id="{52691D40-8C0E-4667-A610-1C54EA7D9EE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89" name="Rectangle: Rounded Corners 175">
            <a:extLst>
              <a:ext uri="{FF2B5EF4-FFF2-40B4-BE49-F238E27FC236}">
                <a16:creationId xmlns="" xmlns:a16="http://schemas.microsoft.com/office/drawing/2014/main" id="{93E9F58F-BEA1-46C8-883A-2E2D092369E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90" name="Rectangle: Rounded Corners 176">
            <a:extLst>
              <a:ext uri="{FF2B5EF4-FFF2-40B4-BE49-F238E27FC236}">
                <a16:creationId xmlns="" xmlns:a16="http://schemas.microsoft.com/office/drawing/2014/main" id="{23D056EC-DD40-48B3-8FE2-2B7113C71C1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91" name="Rectangle: Rounded Corners 177">
            <a:extLst>
              <a:ext uri="{FF2B5EF4-FFF2-40B4-BE49-F238E27FC236}">
                <a16:creationId xmlns="" xmlns:a16="http://schemas.microsoft.com/office/drawing/2014/main" id="{90370E08-2678-4A2F-B297-15FB23DDD29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92" name="Rectangle: Rounded Corners 178">
            <a:extLst>
              <a:ext uri="{FF2B5EF4-FFF2-40B4-BE49-F238E27FC236}">
                <a16:creationId xmlns="" xmlns:a16="http://schemas.microsoft.com/office/drawing/2014/main" id="{68B8FE45-45C7-4981-AAA5-E349D81F302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93" name="Rectangle: Rounded Corners 179">
            <a:extLst>
              <a:ext uri="{FF2B5EF4-FFF2-40B4-BE49-F238E27FC236}">
                <a16:creationId xmlns="" xmlns:a16="http://schemas.microsoft.com/office/drawing/2014/main" id="{3F153729-FDBD-4EB4-AE34-FE8FDA2B9D2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94" name="Rectangle: Rounded Corners 180">
            <a:extLst>
              <a:ext uri="{FF2B5EF4-FFF2-40B4-BE49-F238E27FC236}">
                <a16:creationId xmlns="" xmlns:a16="http://schemas.microsoft.com/office/drawing/2014/main" id="{C504947B-95BA-4E4E-806B-E6908ED53E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95" name="Rectangle: Rounded Corners 181">
            <a:extLst>
              <a:ext uri="{FF2B5EF4-FFF2-40B4-BE49-F238E27FC236}">
                <a16:creationId xmlns="" xmlns:a16="http://schemas.microsoft.com/office/drawing/2014/main" id="{FA2AE9AA-DF6C-4198-8070-BE28C33BC93B}"/>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96" name="Rectangle: Rounded Corners 182">
            <a:extLst>
              <a:ext uri="{FF2B5EF4-FFF2-40B4-BE49-F238E27FC236}">
                <a16:creationId xmlns="" xmlns:a16="http://schemas.microsoft.com/office/drawing/2014/main" id="{5574E918-FCCF-4F5A-8338-F0195D48D322}"/>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97" name="Rectangle: Rounded Corners 183">
            <a:extLst>
              <a:ext uri="{FF2B5EF4-FFF2-40B4-BE49-F238E27FC236}">
                <a16:creationId xmlns="" xmlns:a16="http://schemas.microsoft.com/office/drawing/2014/main" id="{84498586-260B-44AC-9119-279CD8106F7A}"/>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98" name="Rectangle: Rounded Corners 184">
            <a:extLst>
              <a:ext uri="{FF2B5EF4-FFF2-40B4-BE49-F238E27FC236}">
                <a16:creationId xmlns="" xmlns:a16="http://schemas.microsoft.com/office/drawing/2014/main" id="{07059D34-D489-4C48-9C01-029A2E8240D4}"/>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99" name="Rectangle: Rounded Corners 186">
            <a:extLst>
              <a:ext uri="{FF2B5EF4-FFF2-40B4-BE49-F238E27FC236}">
                <a16:creationId xmlns="" xmlns:a16="http://schemas.microsoft.com/office/drawing/2014/main" id="{09BD8570-F3EE-4550-91DC-3636FF64E440}"/>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4)">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17"/>
                                        </p:tgtEl>
                                      </p:cBhvr>
                                    </p:animEffect>
                                    <p:animScale>
                                      <p:cBhvr>
                                        <p:cTn id="19" dur="250" autoRev="1" fill="hold"/>
                                        <p:tgtEl>
                                          <p:spTgt spid="17"/>
                                        </p:tgtEl>
                                      </p:cBhvr>
                                      <p:by x="105000" y="105000"/>
                                    </p:animScale>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999"/>
                                          </p:stCondLst>
                                        </p:cTn>
                                        <p:tgtEl>
                                          <p:spTgt spid="18"/>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999"/>
                                          </p:stCondLst>
                                        </p:cTn>
                                        <p:tgtEl>
                                          <p:spTgt spid="19"/>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999"/>
                                          </p:stCondLst>
                                        </p:cTn>
                                        <p:tgtEl>
                                          <p:spTgt spid="20"/>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grpId="0" nodeType="afterEffect">
                                  <p:stCondLst>
                                    <p:cond delay="0"/>
                                  </p:stCondLst>
                                  <p:childTnLst>
                                    <p:set>
                                      <p:cBhvr>
                                        <p:cTn id="31" dur="1" fill="hold">
                                          <p:stCondLst>
                                            <p:cond delay="999"/>
                                          </p:stCondLst>
                                        </p:cTn>
                                        <p:tgtEl>
                                          <p:spTgt spid="21"/>
                                        </p:tgtEl>
                                        <p:attrNameLst>
                                          <p:attrName>style.visibility</p:attrName>
                                        </p:attrNameLst>
                                      </p:cBhvr>
                                      <p:to>
                                        <p:strVal val="visible"/>
                                      </p:to>
                                    </p:set>
                                  </p:childTnLst>
                                </p:cTn>
                              </p:par>
                            </p:childTnLst>
                          </p:cTn>
                        </p:par>
                        <p:par>
                          <p:cTn id="32" fill="hold">
                            <p:stCondLst>
                              <p:cond delay="4500"/>
                            </p:stCondLst>
                            <p:childTnLst>
                              <p:par>
                                <p:cTn id="33" presetID="1" presetClass="entr" presetSubtype="0" fill="hold" grpId="0" nodeType="afterEffect">
                                  <p:stCondLst>
                                    <p:cond delay="0"/>
                                  </p:stCondLst>
                                  <p:childTnLst>
                                    <p:set>
                                      <p:cBhvr>
                                        <p:cTn id="34" dur="1" fill="hold">
                                          <p:stCondLst>
                                            <p:cond delay="999"/>
                                          </p:stCondLst>
                                        </p:cTn>
                                        <p:tgtEl>
                                          <p:spTgt spid="22"/>
                                        </p:tgtEl>
                                        <p:attrNameLst>
                                          <p:attrName>style.visibility</p:attrName>
                                        </p:attrNameLst>
                                      </p:cBhvr>
                                      <p:to>
                                        <p:strVal val="visible"/>
                                      </p:to>
                                    </p:set>
                                  </p:childTnLst>
                                </p:cTn>
                              </p:par>
                            </p:childTnLst>
                          </p:cTn>
                        </p:par>
                        <p:par>
                          <p:cTn id="35" fill="hold">
                            <p:stCondLst>
                              <p:cond delay="5500"/>
                            </p:stCondLst>
                            <p:childTnLst>
                              <p:par>
                                <p:cTn id="36" presetID="1" presetClass="entr" presetSubtype="0" fill="hold" grpId="0" nodeType="afterEffect">
                                  <p:stCondLst>
                                    <p:cond delay="0"/>
                                  </p:stCondLst>
                                  <p:childTnLst>
                                    <p:set>
                                      <p:cBhvr>
                                        <p:cTn id="37" dur="1" fill="hold">
                                          <p:stCondLst>
                                            <p:cond delay="999"/>
                                          </p:stCondLst>
                                        </p:cTn>
                                        <p:tgtEl>
                                          <p:spTgt spid="23"/>
                                        </p:tgtEl>
                                        <p:attrNameLst>
                                          <p:attrName>style.visibility</p:attrName>
                                        </p:attrNameLst>
                                      </p:cBhvr>
                                      <p:to>
                                        <p:strVal val="visible"/>
                                      </p:to>
                                    </p:set>
                                  </p:childTnLst>
                                </p:cTn>
                              </p:par>
                            </p:childTnLst>
                          </p:cTn>
                        </p:par>
                        <p:par>
                          <p:cTn id="38" fill="hold">
                            <p:stCondLst>
                              <p:cond delay="6500"/>
                            </p:stCondLst>
                            <p:childTnLst>
                              <p:par>
                                <p:cTn id="39" presetID="1" presetClass="entr" presetSubtype="0" fill="hold" grpId="0" nodeType="afterEffect">
                                  <p:stCondLst>
                                    <p:cond delay="0"/>
                                  </p:stCondLst>
                                  <p:childTnLst>
                                    <p:set>
                                      <p:cBhvr>
                                        <p:cTn id="40" dur="1" fill="hold">
                                          <p:stCondLst>
                                            <p:cond delay="999"/>
                                          </p:stCondLst>
                                        </p:cTn>
                                        <p:tgtEl>
                                          <p:spTgt spid="24"/>
                                        </p:tgtEl>
                                        <p:attrNameLst>
                                          <p:attrName>style.visibility</p:attrName>
                                        </p:attrNameLst>
                                      </p:cBhvr>
                                      <p:to>
                                        <p:strVal val="visible"/>
                                      </p:to>
                                    </p:set>
                                  </p:childTnLst>
                                </p:cTn>
                              </p:par>
                            </p:childTnLst>
                          </p:cTn>
                        </p:par>
                        <p:par>
                          <p:cTn id="41" fill="hold">
                            <p:stCondLst>
                              <p:cond delay="7500"/>
                            </p:stCondLst>
                            <p:childTnLst>
                              <p:par>
                                <p:cTn id="42" presetID="1" presetClass="entr" presetSubtype="0" fill="hold" grpId="0" nodeType="afterEffect">
                                  <p:stCondLst>
                                    <p:cond delay="0"/>
                                  </p:stCondLst>
                                  <p:childTnLst>
                                    <p:set>
                                      <p:cBhvr>
                                        <p:cTn id="43" dur="1" fill="hold">
                                          <p:stCondLst>
                                            <p:cond delay="999"/>
                                          </p:stCondLst>
                                        </p:cTn>
                                        <p:tgtEl>
                                          <p:spTgt spid="25"/>
                                        </p:tgtEl>
                                        <p:attrNameLst>
                                          <p:attrName>style.visibility</p:attrName>
                                        </p:attrNameLst>
                                      </p:cBhvr>
                                      <p:to>
                                        <p:strVal val="visible"/>
                                      </p:to>
                                    </p:set>
                                  </p:childTnLst>
                                </p:cTn>
                              </p:par>
                            </p:childTnLst>
                          </p:cTn>
                        </p:par>
                        <p:par>
                          <p:cTn id="44" fill="hold">
                            <p:stCondLst>
                              <p:cond delay="8500"/>
                            </p:stCondLst>
                            <p:childTnLst>
                              <p:par>
                                <p:cTn id="45" presetID="1" presetClass="entr" presetSubtype="0" fill="hold" grpId="0" nodeType="afterEffect">
                                  <p:stCondLst>
                                    <p:cond delay="0"/>
                                  </p:stCondLst>
                                  <p:childTnLst>
                                    <p:set>
                                      <p:cBhvr>
                                        <p:cTn id="46" dur="1" fill="hold">
                                          <p:stCondLst>
                                            <p:cond delay="999"/>
                                          </p:stCondLst>
                                        </p:cTn>
                                        <p:tgtEl>
                                          <p:spTgt spid="26"/>
                                        </p:tgtEl>
                                        <p:attrNameLst>
                                          <p:attrName>style.visibility</p:attrName>
                                        </p:attrNameLst>
                                      </p:cBhvr>
                                      <p:to>
                                        <p:strVal val="visible"/>
                                      </p:to>
                                    </p:set>
                                  </p:childTnLst>
                                </p:cTn>
                              </p:par>
                            </p:childTnLst>
                          </p:cTn>
                        </p:par>
                        <p:par>
                          <p:cTn id="47" fill="hold">
                            <p:stCondLst>
                              <p:cond delay="9500"/>
                            </p:stCondLst>
                            <p:childTnLst>
                              <p:par>
                                <p:cTn id="48" presetID="1" presetClass="entr" presetSubtype="0" fill="hold" grpId="0" nodeType="afterEffect">
                                  <p:stCondLst>
                                    <p:cond delay="0"/>
                                  </p:stCondLst>
                                  <p:childTnLst>
                                    <p:set>
                                      <p:cBhvr>
                                        <p:cTn id="49" dur="1" fill="hold">
                                          <p:stCondLst>
                                            <p:cond delay="999"/>
                                          </p:stCondLst>
                                        </p:cTn>
                                        <p:tgtEl>
                                          <p:spTgt spid="27"/>
                                        </p:tgtEl>
                                        <p:attrNameLst>
                                          <p:attrName>style.visibility</p:attrName>
                                        </p:attrNameLst>
                                      </p:cBhvr>
                                      <p:to>
                                        <p:strVal val="visible"/>
                                      </p:to>
                                    </p:set>
                                  </p:childTnLst>
                                </p:cTn>
                              </p:par>
                            </p:childTnLst>
                          </p:cTn>
                        </p:par>
                        <p:par>
                          <p:cTn id="50" fill="hold">
                            <p:stCondLst>
                              <p:cond delay="10500"/>
                            </p:stCondLst>
                            <p:childTnLst>
                              <p:par>
                                <p:cTn id="51" presetID="1" presetClass="entr" presetSubtype="0" fill="hold" grpId="0" nodeType="afterEffect">
                                  <p:stCondLst>
                                    <p:cond delay="0"/>
                                  </p:stCondLst>
                                  <p:childTnLst>
                                    <p:set>
                                      <p:cBhvr>
                                        <p:cTn id="52" dur="1" fill="hold">
                                          <p:stCondLst>
                                            <p:cond delay="999"/>
                                          </p:stCondLst>
                                        </p:cTn>
                                        <p:tgtEl>
                                          <p:spTgt spid="28"/>
                                        </p:tgtEl>
                                        <p:attrNameLst>
                                          <p:attrName>style.visibility</p:attrName>
                                        </p:attrNameLst>
                                      </p:cBhvr>
                                      <p:to>
                                        <p:strVal val="visible"/>
                                      </p:to>
                                    </p:set>
                                  </p:childTnLst>
                                </p:cTn>
                              </p:par>
                            </p:childTnLst>
                          </p:cTn>
                        </p:par>
                        <p:par>
                          <p:cTn id="53" fill="hold">
                            <p:stCondLst>
                              <p:cond delay="11500"/>
                            </p:stCondLst>
                            <p:childTnLst>
                              <p:par>
                                <p:cTn id="54" presetID="1" presetClass="entr" presetSubtype="0" fill="hold" grpId="0" nodeType="afterEffect">
                                  <p:stCondLst>
                                    <p:cond delay="0"/>
                                  </p:stCondLst>
                                  <p:childTnLst>
                                    <p:set>
                                      <p:cBhvr>
                                        <p:cTn id="55" dur="1" fill="hold">
                                          <p:stCondLst>
                                            <p:cond delay="999"/>
                                          </p:stCondLst>
                                        </p:cTn>
                                        <p:tgtEl>
                                          <p:spTgt spid="29"/>
                                        </p:tgtEl>
                                        <p:attrNameLst>
                                          <p:attrName>style.visibility</p:attrName>
                                        </p:attrNameLst>
                                      </p:cBhvr>
                                      <p:to>
                                        <p:strVal val="visible"/>
                                      </p:to>
                                    </p:set>
                                  </p:childTnLst>
                                </p:cTn>
                              </p:par>
                            </p:childTnLst>
                          </p:cTn>
                        </p:par>
                        <p:par>
                          <p:cTn id="56" fill="hold">
                            <p:stCondLst>
                              <p:cond delay="12500"/>
                            </p:stCondLst>
                            <p:childTnLst>
                              <p:par>
                                <p:cTn id="57" presetID="1" presetClass="entr" presetSubtype="0" fill="hold" grpId="0" nodeType="afterEffect">
                                  <p:stCondLst>
                                    <p:cond delay="0"/>
                                  </p:stCondLst>
                                  <p:childTnLst>
                                    <p:set>
                                      <p:cBhvr>
                                        <p:cTn id="58" dur="1" fill="hold">
                                          <p:stCondLst>
                                            <p:cond delay="999"/>
                                          </p:stCondLst>
                                        </p:cTn>
                                        <p:tgtEl>
                                          <p:spTgt spid="30"/>
                                        </p:tgtEl>
                                        <p:attrNameLst>
                                          <p:attrName>style.visibility</p:attrName>
                                        </p:attrNameLst>
                                      </p:cBhvr>
                                      <p:to>
                                        <p:strVal val="visible"/>
                                      </p:to>
                                    </p:set>
                                  </p:childTnLst>
                                </p:cTn>
                              </p:par>
                            </p:childTnLst>
                          </p:cTn>
                        </p:par>
                        <p:par>
                          <p:cTn id="59" fill="hold">
                            <p:stCondLst>
                              <p:cond delay="13500"/>
                            </p:stCondLst>
                            <p:childTnLst>
                              <p:par>
                                <p:cTn id="60" presetID="1" presetClass="entr" presetSubtype="0" fill="hold" grpId="0" nodeType="afterEffect">
                                  <p:stCondLst>
                                    <p:cond delay="0"/>
                                  </p:stCondLst>
                                  <p:childTnLst>
                                    <p:set>
                                      <p:cBhvr>
                                        <p:cTn id="61" dur="1" fill="hold">
                                          <p:stCondLst>
                                            <p:cond delay="999"/>
                                          </p:stCondLst>
                                        </p:cTn>
                                        <p:tgtEl>
                                          <p:spTgt spid="31"/>
                                        </p:tgtEl>
                                        <p:attrNameLst>
                                          <p:attrName>style.visibility</p:attrName>
                                        </p:attrNameLst>
                                      </p:cBhvr>
                                      <p:to>
                                        <p:strVal val="visible"/>
                                      </p:to>
                                    </p:set>
                                  </p:childTnLst>
                                </p:cTn>
                              </p:par>
                            </p:childTnLst>
                          </p:cTn>
                        </p:par>
                        <p:par>
                          <p:cTn id="62" fill="hold">
                            <p:stCondLst>
                              <p:cond delay="14500"/>
                            </p:stCondLst>
                            <p:childTnLst>
                              <p:par>
                                <p:cTn id="63" presetID="1" presetClass="entr" presetSubtype="0" fill="hold" grpId="0" nodeType="afterEffect">
                                  <p:stCondLst>
                                    <p:cond delay="0"/>
                                  </p:stCondLst>
                                  <p:childTnLst>
                                    <p:set>
                                      <p:cBhvr>
                                        <p:cTn id="64" dur="1" fill="hold">
                                          <p:stCondLst>
                                            <p:cond delay="999"/>
                                          </p:stCondLst>
                                        </p:cTn>
                                        <p:tgtEl>
                                          <p:spTgt spid="32"/>
                                        </p:tgtEl>
                                        <p:attrNameLst>
                                          <p:attrName>style.visibility</p:attrName>
                                        </p:attrNameLst>
                                      </p:cBhvr>
                                      <p:to>
                                        <p:strVal val="visible"/>
                                      </p:to>
                                    </p:set>
                                  </p:childTnLst>
                                </p:cTn>
                              </p:par>
                            </p:childTnLst>
                          </p:cTn>
                        </p:par>
                        <p:par>
                          <p:cTn id="65" fill="hold">
                            <p:stCondLst>
                              <p:cond delay="15500"/>
                            </p:stCondLst>
                            <p:childTnLst>
                              <p:par>
                                <p:cTn id="66" presetID="1" presetClass="entr" presetSubtype="0" fill="hold" grpId="0" nodeType="afterEffect">
                                  <p:stCondLst>
                                    <p:cond delay="0"/>
                                  </p:stCondLst>
                                  <p:childTnLst>
                                    <p:set>
                                      <p:cBhvr>
                                        <p:cTn id="67" dur="1" fill="hold">
                                          <p:stCondLst>
                                            <p:cond delay="999"/>
                                          </p:stCondLst>
                                        </p:cTn>
                                        <p:tgtEl>
                                          <p:spTgt spid="33"/>
                                        </p:tgtEl>
                                        <p:attrNameLst>
                                          <p:attrName>style.visibility</p:attrName>
                                        </p:attrNameLst>
                                      </p:cBhvr>
                                      <p:to>
                                        <p:strVal val="visible"/>
                                      </p:to>
                                    </p:set>
                                  </p:childTnLst>
                                </p:cTn>
                              </p:par>
                            </p:childTnLst>
                          </p:cTn>
                        </p:par>
                        <p:par>
                          <p:cTn id="68" fill="hold">
                            <p:stCondLst>
                              <p:cond delay="16500"/>
                            </p:stCondLst>
                            <p:childTnLst>
                              <p:par>
                                <p:cTn id="69" presetID="1" presetClass="entr" presetSubtype="0" fill="hold" grpId="0" nodeType="afterEffect">
                                  <p:stCondLst>
                                    <p:cond delay="0"/>
                                  </p:stCondLst>
                                  <p:childTnLst>
                                    <p:set>
                                      <p:cBhvr>
                                        <p:cTn id="70" dur="1" fill="hold">
                                          <p:stCondLst>
                                            <p:cond delay="999"/>
                                          </p:stCondLst>
                                        </p:cTn>
                                        <p:tgtEl>
                                          <p:spTgt spid="34"/>
                                        </p:tgtEl>
                                        <p:attrNameLst>
                                          <p:attrName>style.visibility</p:attrName>
                                        </p:attrNameLst>
                                      </p:cBhvr>
                                      <p:to>
                                        <p:strVal val="visible"/>
                                      </p:to>
                                    </p:set>
                                  </p:childTnLst>
                                </p:cTn>
                              </p:par>
                            </p:childTnLst>
                          </p:cTn>
                        </p:par>
                        <p:par>
                          <p:cTn id="71" fill="hold">
                            <p:stCondLst>
                              <p:cond delay="17500"/>
                            </p:stCondLst>
                            <p:childTnLst>
                              <p:par>
                                <p:cTn id="72" presetID="1" presetClass="entr" presetSubtype="0" fill="hold" grpId="0" nodeType="afterEffect">
                                  <p:stCondLst>
                                    <p:cond delay="0"/>
                                  </p:stCondLst>
                                  <p:childTnLst>
                                    <p:set>
                                      <p:cBhvr>
                                        <p:cTn id="73" dur="1" fill="hold">
                                          <p:stCondLst>
                                            <p:cond delay="999"/>
                                          </p:stCondLst>
                                        </p:cTn>
                                        <p:tgtEl>
                                          <p:spTgt spid="35"/>
                                        </p:tgtEl>
                                        <p:attrNameLst>
                                          <p:attrName>style.visibility</p:attrName>
                                        </p:attrNameLst>
                                      </p:cBhvr>
                                      <p:to>
                                        <p:strVal val="visible"/>
                                      </p:to>
                                    </p:set>
                                  </p:childTnLst>
                                </p:cTn>
                              </p:par>
                            </p:childTnLst>
                          </p:cTn>
                        </p:par>
                        <p:par>
                          <p:cTn id="74" fill="hold">
                            <p:stCondLst>
                              <p:cond delay="18500"/>
                            </p:stCondLst>
                            <p:childTnLst>
                              <p:par>
                                <p:cTn id="75" presetID="1" presetClass="entr" presetSubtype="0" fill="hold" grpId="0" nodeType="afterEffect">
                                  <p:stCondLst>
                                    <p:cond delay="0"/>
                                  </p:stCondLst>
                                  <p:childTnLst>
                                    <p:set>
                                      <p:cBhvr>
                                        <p:cTn id="76" dur="1" fill="hold">
                                          <p:stCondLst>
                                            <p:cond delay="999"/>
                                          </p:stCondLst>
                                        </p:cTn>
                                        <p:tgtEl>
                                          <p:spTgt spid="36"/>
                                        </p:tgtEl>
                                        <p:attrNameLst>
                                          <p:attrName>style.visibility</p:attrName>
                                        </p:attrNameLst>
                                      </p:cBhvr>
                                      <p:to>
                                        <p:strVal val="visible"/>
                                      </p:to>
                                    </p:set>
                                  </p:childTnLst>
                                </p:cTn>
                              </p:par>
                            </p:childTnLst>
                          </p:cTn>
                        </p:par>
                        <p:par>
                          <p:cTn id="77" fill="hold">
                            <p:stCondLst>
                              <p:cond delay="19500"/>
                            </p:stCondLst>
                            <p:childTnLst>
                              <p:par>
                                <p:cTn id="78" presetID="1" presetClass="entr" presetSubtype="0" fill="hold" grpId="0" nodeType="afterEffect">
                                  <p:stCondLst>
                                    <p:cond delay="0"/>
                                  </p:stCondLst>
                                  <p:childTnLst>
                                    <p:set>
                                      <p:cBhvr>
                                        <p:cTn id="79" dur="1" fill="hold">
                                          <p:stCondLst>
                                            <p:cond delay="999"/>
                                          </p:stCondLst>
                                        </p:cTn>
                                        <p:tgtEl>
                                          <p:spTgt spid="37"/>
                                        </p:tgtEl>
                                        <p:attrNameLst>
                                          <p:attrName>style.visibility</p:attrName>
                                        </p:attrNameLst>
                                      </p:cBhvr>
                                      <p:to>
                                        <p:strVal val="visible"/>
                                      </p:to>
                                    </p:set>
                                  </p:childTnLst>
                                </p:cTn>
                              </p:par>
                            </p:childTnLst>
                          </p:cTn>
                        </p:par>
                        <p:par>
                          <p:cTn id="80" fill="hold">
                            <p:stCondLst>
                              <p:cond delay="20500"/>
                            </p:stCondLst>
                            <p:childTnLst>
                              <p:par>
                                <p:cTn id="81" presetID="1" presetClass="entr" presetSubtype="0" fill="hold" grpId="0" nodeType="afterEffect">
                                  <p:stCondLst>
                                    <p:cond delay="0"/>
                                  </p:stCondLst>
                                  <p:childTnLst>
                                    <p:set>
                                      <p:cBhvr>
                                        <p:cTn id="82" dur="1" fill="hold">
                                          <p:stCondLst>
                                            <p:cond delay="999"/>
                                          </p:stCondLst>
                                        </p:cTn>
                                        <p:tgtEl>
                                          <p:spTgt spid="38"/>
                                        </p:tgtEl>
                                        <p:attrNameLst>
                                          <p:attrName>style.visibility</p:attrName>
                                        </p:attrNameLst>
                                      </p:cBhvr>
                                      <p:to>
                                        <p:strVal val="visible"/>
                                      </p:to>
                                    </p:set>
                                  </p:childTnLst>
                                </p:cTn>
                              </p:par>
                            </p:childTnLst>
                          </p:cTn>
                        </p:par>
                        <p:par>
                          <p:cTn id="83" fill="hold">
                            <p:stCondLst>
                              <p:cond delay="21500"/>
                            </p:stCondLst>
                            <p:childTnLst>
                              <p:par>
                                <p:cTn id="84" presetID="1" presetClass="entr" presetSubtype="0" fill="hold" grpId="0" nodeType="afterEffect">
                                  <p:stCondLst>
                                    <p:cond delay="0"/>
                                  </p:stCondLst>
                                  <p:childTnLst>
                                    <p:set>
                                      <p:cBhvr>
                                        <p:cTn id="85" dur="1" fill="hold">
                                          <p:stCondLst>
                                            <p:cond delay="999"/>
                                          </p:stCondLst>
                                        </p:cTn>
                                        <p:tgtEl>
                                          <p:spTgt spid="39"/>
                                        </p:tgtEl>
                                        <p:attrNameLst>
                                          <p:attrName>style.visibility</p:attrName>
                                        </p:attrNameLst>
                                      </p:cBhvr>
                                      <p:to>
                                        <p:strVal val="visible"/>
                                      </p:to>
                                    </p:set>
                                  </p:childTnLst>
                                </p:cTn>
                              </p:par>
                            </p:childTnLst>
                          </p:cTn>
                        </p:par>
                        <p:par>
                          <p:cTn id="86" fill="hold">
                            <p:stCondLst>
                              <p:cond delay="22500"/>
                            </p:stCondLst>
                            <p:childTnLst>
                              <p:par>
                                <p:cTn id="87" presetID="1" presetClass="entr" presetSubtype="0" fill="hold" grpId="0" nodeType="afterEffect">
                                  <p:stCondLst>
                                    <p:cond delay="0"/>
                                  </p:stCondLst>
                                  <p:childTnLst>
                                    <p:set>
                                      <p:cBhvr>
                                        <p:cTn id="88" dur="1" fill="hold">
                                          <p:stCondLst>
                                            <p:cond delay="999"/>
                                          </p:stCondLst>
                                        </p:cTn>
                                        <p:tgtEl>
                                          <p:spTgt spid="40"/>
                                        </p:tgtEl>
                                        <p:attrNameLst>
                                          <p:attrName>style.visibility</p:attrName>
                                        </p:attrNameLst>
                                      </p:cBhvr>
                                      <p:to>
                                        <p:strVal val="visible"/>
                                      </p:to>
                                    </p:set>
                                  </p:childTnLst>
                                </p:cTn>
                              </p:par>
                            </p:childTnLst>
                          </p:cTn>
                        </p:par>
                        <p:par>
                          <p:cTn id="89" fill="hold">
                            <p:stCondLst>
                              <p:cond delay="23500"/>
                            </p:stCondLst>
                            <p:childTnLst>
                              <p:par>
                                <p:cTn id="90" presetID="1" presetClass="entr" presetSubtype="0" fill="hold" grpId="0" nodeType="afterEffect">
                                  <p:stCondLst>
                                    <p:cond delay="0"/>
                                  </p:stCondLst>
                                  <p:childTnLst>
                                    <p:set>
                                      <p:cBhvr>
                                        <p:cTn id="91" dur="1" fill="hold">
                                          <p:stCondLst>
                                            <p:cond delay="999"/>
                                          </p:stCondLst>
                                        </p:cTn>
                                        <p:tgtEl>
                                          <p:spTgt spid="41"/>
                                        </p:tgtEl>
                                        <p:attrNameLst>
                                          <p:attrName>style.visibility</p:attrName>
                                        </p:attrNameLst>
                                      </p:cBhvr>
                                      <p:to>
                                        <p:strVal val="visible"/>
                                      </p:to>
                                    </p:set>
                                  </p:childTnLst>
                                </p:cTn>
                              </p:par>
                            </p:childTnLst>
                          </p:cTn>
                        </p:par>
                        <p:par>
                          <p:cTn id="92" fill="hold">
                            <p:stCondLst>
                              <p:cond delay="24500"/>
                            </p:stCondLst>
                            <p:childTnLst>
                              <p:par>
                                <p:cTn id="93" presetID="1" presetClass="entr" presetSubtype="0" fill="hold" grpId="0" nodeType="afterEffect">
                                  <p:stCondLst>
                                    <p:cond delay="0"/>
                                  </p:stCondLst>
                                  <p:childTnLst>
                                    <p:set>
                                      <p:cBhvr>
                                        <p:cTn id="94" dur="1" fill="hold">
                                          <p:stCondLst>
                                            <p:cond delay="999"/>
                                          </p:stCondLst>
                                        </p:cTn>
                                        <p:tgtEl>
                                          <p:spTgt spid="42"/>
                                        </p:tgtEl>
                                        <p:attrNameLst>
                                          <p:attrName>style.visibility</p:attrName>
                                        </p:attrNameLst>
                                      </p:cBhvr>
                                      <p:to>
                                        <p:strVal val="visible"/>
                                      </p:to>
                                    </p:set>
                                  </p:childTnLst>
                                </p:cTn>
                              </p:par>
                            </p:childTnLst>
                          </p:cTn>
                        </p:par>
                        <p:par>
                          <p:cTn id="95" fill="hold">
                            <p:stCondLst>
                              <p:cond delay="25500"/>
                            </p:stCondLst>
                            <p:childTnLst>
                              <p:par>
                                <p:cTn id="96" presetID="1" presetClass="entr" presetSubtype="0" fill="hold" grpId="0" nodeType="afterEffect">
                                  <p:stCondLst>
                                    <p:cond delay="0"/>
                                  </p:stCondLst>
                                  <p:childTnLst>
                                    <p:set>
                                      <p:cBhvr>
                                        <p:cTn id="97" dur="1" fill="hold">
                                          <p:stCondLst>
                                            <p:cond delay="999"/>
                                          </p:stCondLst>
                                        </p:cTn>
                                        <p:tgtEl>
                                          <p:spTgt spid="43"/>
                                        </p:tgtEl>
                                        <p:attrNameLst>
                                          <p:attrName>style.visibility</p:attrName>
                                        </p:attrNameLst>
                                      </p:cBhvr>
                                      <p:to>
                                        <p:strVal val="visible"/>
                                      </p:to>
                                    </p:set>
                                  </p:childTnLst>
                                </p:cTn>
                              </p:par>
                            </p:childTnLst>
                          </p:cTn>
                        </p:par>
                        <p:par>
                          <p:cTn id="98" fill="hold">
                            <p:stCondLst>
                              <p:cond delay="26500"/>
                            </p:stCondLst>
                            <p:childTnLst>
                              <p:par>
                                <p:cTn id="99" presetID="1" presetClass="entr" presetSubtype="0" fill="hold" grpId="0" nodeType="afterEffect">
                                  <p:stCondLst>
                                    <p:cond delay="0"/>
                                  </p:stCondLst>
                                  <p:childTnLst>
                                    <p:set>
                                      <p:cBhvr>
                                        <p:cTn id="100" dur="1" fill="hold">
                                          <p:stCondLst>
                                            <p:cond delay="999"/>
                                          </p:stCondLst>
                                        </p:cTn>
                                        <p:tgtEl>
                                          <p:spTgt spid="44"/>
                                        </p:tgtEl>
                                        <p:attrNameLst>
                                          <p:attrName>style.visibility</p:attrName>
                                        </p:attrNameLst>
                                      </p:cBhvr>
                                      <p:to>
                                        <p:strVal val="visible"/>
                                      </p:to>
                                    </p:set>
                                  </p:childTnLst>
                                </p:cTn>
                              </p:par>
                            </p:childTnLst>
                          </p:cTn>
                        </p:par>
                        <p:par>
                          <p:cTn id="101" fill="hold">
                            <p:stCondLst>
                              <p:cond delay="27500"/>
                            </p:stCondLst>
                            <p:childTnLst>
                              <p:par>
                                <p:cTn id="102" presetID="1" presetClass="entr" presetSubtype="0" fill="hold" grpId="0" nodeType="afterEffect">
                                  <p:stCondLst>
                                    <p:cond delay="0"/>
                                  </p:stCondLst>
                                  <p:childTnLst>
                                    <p:set>
                                      <p:cBhvr>
                                        <p:cTn id="103" dur="1" fill="hold">
                                          <p:stCondLst>
                                            <p:cond delay="999"/>
                                          </p:stCondLst>
                                        </p:cTn>
                                        <p:tgtEl>
                                          <p:spTgt spid="45"/>
                                        </p:tgtEl>
                                        <p:attrNameLst>
                                          <p:attrName>style.visibility</p:attrName>
                                        </p:attrNameLst>
                                      </p:cBhvr>
                                      <p:to>
                                        <p:strVal val="visible"/>
                                      </p:to>
                                    </p:set>
                                  </p:childTnLst>
                                </p:cTn>
                              </p:par>
                            </p:childTnLst>
                          </p:cTn>
                        </p:par>
                        <p:par>
                          <p:cTn id="104" fill="hold">
                            <p:stCondLst>
                              <p:cond delay="28500"/>
                            </p:stCondLst>
                            <p:childTnLst>
                              <p:par>
                                <p:cTn id="105" presetID="1" presetClass="entr" presetSubtype="0" fill="hold" grpId="0" nodeType="afterEffect">
                                  <p:stCondLst>
                                    <p:cond delay="0"/>
                                  </p:stCondLst>
                                  <p:childTnLst>
                                    <p:set>
                                      <p:cBhvr>
                                        <p:cTn id="106" dur="1" fill="hold">
                                          <p:stCondLst>
                                            <p:cond delay="999"/>
                                          </p:stCondLst>
                                        </p:cTn>
                                        <p:tgtEl>
                                          <p:spTgt spid="46"/>
                                        </p:tgtEl>
                                        <p:attrNameLst>
                                          <p:attrName>style.visibility</p:attrName>
                                        </p:attrNameLst>
                                      </p:cBhvr>
                                      <p:to>
                                        <p:strVal val="visible"/>
                                      </p:to>
                                    </p:set>
                                  </p:childTnLst>
                                </p:cTn>
                              </p:par>
                            </p:childTnLst>
                          </p:cTn>
                        </p:par>
                        <p:par>
                          <p:cTn id="107" fill="hold">
                            <p:stCondLst>
                              <p:cond delay="29500"/>
                            </p:stCondLst>
                            <p:childTnLst>
                              <p:par>
                                <p:cTn id="108" presetID="1" presetClass="entr" presetSubtype="0" fill="hold" grpId="0" nodeType="afterEffect">
                                  <p:stCondLst>
                                    <p:cond delay="0"/>
                                  </p:stCondLst>
                                  <p:childTnLst>
                                    <p:set>
                                      <p:cBhvr>
                                        <p:cTn id="109" dur="1" fill="hold">
                                          <p:stCondLst>
                                            <p:cond delay="999"/>
                                          </p:stCondLst>
                                        </p:cTn>
                                        <p:tgtEl>
                                          <p:spTgt spid="47"/>
                                        </p:tgtEl>
                                        <p:attrNameLst>
                                          <p:attrName>style.visibility</p:attrName>
                                        </p:attrNameLst>
                                      </p:cBhvr>
                                      <p:to>
                                        <p:strVal val="visible"/>
                                      </p:to>
                                    </p:set>
                                  </p:childTnLst>
                                </p:cTn>
                              </p:par>
                            </p:childTnLst>
                          </p:cTn>
                        </p:par>
                        <p:par>
                          <p:cTn id="110" fill="hold">
                            <p:stCondLst>
                              <p:cond delay="30500"/>
                            </p:stCondLst>
                            <p:childTnLst>
                              <p:par>
                                <p:cTn id="111" presetID="1" presetClass="entr" presetSubtype="0" fill="hold" grpId="0" nodeType="afterEffect">
                                  <p:stCondLst>
                                    <p:cond delay="0"/>
                                  </p:stCondLst>
                                  <p:childTnLst>
                                    <p:set>
                                      <p:cBhvr>
                                        <p:cTn id="112" dur="1" fill="hold">
                                          <p:stCondLst>
                                            <p:cond delay="999"/>
                                          </p:stCondLst>
                                        </p:cTn>
                                        <p:tgtEl>
                                          <p:spTgt spid="48"/>
                                        </p:tgtEl>
                                        <p:attrNameLst>
                                          <p:attrName>style.visibility</p:attrName>
                                        </p:attrNameLst>
                                      </p:cBhvr>
                                      <p:to>
                                        <p:strVal val="visible"/>
                                      </p:to>
                                    </p:set>
                                  </p:childTnLst>
                                </p:cTn>
                              </p:par>
                            </p:childTnLst>
                          </p:cTn>
                        </p:par>
                        <p:par>
                          <p:cTn id="113" fill="hold">
                            <p:stCondLst>
                              <p:cond delay="31500"/>
                            </p:stCondLst>
                            <p:childTnLst>
                              <p:par>
                                <p:cTn id="114" presetID="1" presetClass="entr" presetSubtype="0" fill="hold" grpId="0" nodeType="afterEffect">
                                  <p:stCondLst>
                                    <p:cond delay="0"/>
                                  </p:stCondLst>
                                  <p:childTnLst>
                                    <p:set>
                                      <p:cBhvr>
                                        <p:cTn id="115" dur="1" fill="hold">
                                          <p:stCondLst>
                                            <p:cond delay="999"/>
                                          </p:stCondLst>
                                        </p:cTn>
                                        <p:tgtEl>
                                          <p:spTgt spid="49"/>
                                        </p:tgtEl>
                                        <p:attrNameLst>
                                          <p:attrName>style.visibility</p:attrName>
                                        </p:attrNameLst>
                                      </p:cBhvr>
                                      <p:to>
                                        <p:strVal val="visible"/>
                                      </p:to>
                                    </p:set>
                                  </p:childTnLst>
                                </p:cTn>
                              </p:par>
                            </p:childTnLst>
                          </p:cTn>
                        </p:par>
                        <p:par>
                          <p:cTn id="116" fill="hold">
                            <p:stCondLst>
                              <p:cond delay="32500"/>
                            </p:stCondLst>
                            <p:childTnLst>
                              <p:par>
                                <p:cTn id="117" presetID="1" presetClass="entr" presetSubtype="0" fill="hold" grpId="0" nodeType="afterEffect">
                                  <p:stCondLst>
                                    <p:cond delay="0"/>
                                  </p:stCondLst>
                                  <p:childTnLst>
                                    <p:set>
                                      <p:cBhvr>
                                        <p:cTn id="118" dur="1" fill="hold">
                                          <p:stCondLst>
                                            <p:cond delay="999"/>
                                          </p:stCondLst>
                                        </p:cTn>
                                        <p:tgtEl>
                                          <p:spTgt spid="50"/>
                                        </p:tgtEl>
                                        <p:attrNameLst>
                                          <p:attrName>style.visibility</p:attrName>
                                        </p:attrNameLst>
                                      </p:cBhvr>
                                      <p:to>
                                        <p:strVal val="visible"/>
                                      </p:to>
                                    </p:set>
                                  </p:childTnLst>
                                </p:cTn>
                              </p:par>
                            </p:childTnLst>
                          </p:cTn>
                        </p:par>
                        <p:par>
                          <p:cTn id="119" fill="hold">
                            <p:stCondLst>
                              <p:cond delay="33500"/>
                            </p:stCondLst>
                            <p:childTnLst>
                              <p:par>
                                <p:cTn id="120" presetID="1" presetClass="entr" presetSubtype="0" fill="hold" grpId="0" nodeType="afterEffect">
                                  <p:stCondLst>
                                    <p:cond delay="0"/>
                                  </p:stCondLst>
                                  <p:childTnLst>
                                    <p:set>
                                      <p:cBhvr>
                                        <p:cTn id="121" dur="1" fill="hold">
                                          <p:stCondLst>
                                            <p:cond delay="999"/>
                                          </p:stCondLst>
                                        </p:cTn>
                                        <p:tgtEl>
                                          <p:spTgt spid="51"/>
                                        </p:tgtEl>
                                        <p:attrNameLst>
                                          <p:attrName>style.visibility</p:attrName>
                                        </p:attrNameLst>
                                      </p:cBhvr>
                                      <p:to>
                                        <p:strVal val="visible"/>
                                      </p:to>
                                    </p:set>
                                  </p:childTnLst>
                                </p:cTn>
                              </p:par>
                            </p:childTnLst>
                          </p:cTn>
                        </p:par>
                        <p:par>
                          <p:cTn id="122" fill="hold">
                            <p:stCondLst>
                              <p:cond delay="34500"/>
                            </p:stCondLst>
                            <p:childTnLst>
                              <p:par>
                                <p:cTn id="123" presetID="1" presetClass="entr" presetSubtype="0" fill="hold" grpId="0" nodeType="afterEffect">
                                  <p:stCondLst>
                                    <p:cond delay="0"/>
                                  </p:stCondLst>
                                  <p:childTnLst>
                                    <p:set>
                                      <p:cBhvr>
                                        <p:cTn id="124" dur="1" fill="hold">
                                          <p:stCondLst>
                                            <p:cond delay="999"/>
                                          </p:stCondLst>
                                        </p:cTn>
                                        <p:tgtEl>
                                          <p:spTgt spid="52"/>
                                        </p:tgtEl>
                                        <p:attrNameLst>
                                          <p:attrName>style.visibility</p:attrName>
                                        </p:attrNameLst>
                                      </p:cBhvr>
                                      <p:to>
                                        <p:strVal val="visible"/>
                                      </p:to>
                                    </p:set>
                                  </p:childTnLst>
                                </p:cTn>
                              </p:par>
                            </p:childTnLst>
                          </p:cTn>
                        </p:par>
                        <p:par>
                          <p:cTn id="125" fill="hold">
                            <p:stCondLst>
                              <p:cond delay="35500"/>
                            </p:stCondLst>
                            <p:childTnLst>
                              <p:par>
                                <p:cTn id="126" presetID="1" presetClass="entr" presetSubtype="0" fill="hold" grpId="0" nodeType="afterEffect">
                                  <p:stCondLst>
                                    <p:cond delay="0"/>
                                  </p:stCondLst>
                                  <p:childTnLst>
                                    <p:set>
                                      <p:cBhvr>
                                        <p:cTn id="127" dur="1" fill="hold">
                                          <p:stCondLst>
                                            <p:cond delay="999"/>
                                          </p:stCondLst>
                                        </p:cTn>
                                        <p:tgtEl>
                                          <p:spTgt spid="53"/>
                                        </p:tgtEl>
                                        <p:attrNameLst>
                                          <p:attrName>style.visibility</p:attrName>
                                        </p:attrNameLst>
                                      </p:cBhvr>
                                      <p:to>
                                        <p:strVal val="visible"/>
                                      </p:to>
                                    </p:set>
                                  </p:childTnLst>
                                </p:cTn>
                              </p:par>
                            </p:childTnLst>
                          </p:cTn>
                        </p:par>
                        <p:par>
                          <p:cTn id="128" fill="hold">
                            <p:stCondLst>
                              <p:cond delay="36500"/>
                            </p:stCondLst>
                            <p:childTnLst>
                              <p:par>
                                <p:cTn id="129" presetID="1" presetClass="entr" presetSubtype="0" fill="hold" grpId="0" nodeType="afterEffect">
                                  <p:stCondLst>
                                    <p:cond delay="0"/>
                                  </p:stCondLst>
                                  <p:childTnLst>
                                    <p:set>
                                      <p:cBhvr>
                                        <p:cTn id="130" dur="1" fill="hold">
                                          <p:stCondLst>
                                            <p:cond delay="999"/>
                                          </p:stCondLst>
                                        </p:cTn>
                                        <p:tgtEl>
                                          <p:spTgt spid="54"/>
                                        </p:tgtEl>
                                        <p:attrNameLst>
                                          <p:attrName>style.visibility</p:attrName>
                                        </p:attrNameLst>
                                      </p:cBhvr>
                                      <p:to>
                                        <p:strVal val="visible"/>
                                      </p:to>
                                    </p:set>
                                  </p:childTnLst>
                                </p:cTn>
                              </p:par>
                            </p:childTnLst>
                          </p:cTn>
                        </p:par>
                        <p:par>
                          <p:cTn id="131" fill="hold">
                            <p:stCondLst>
                              <p:cond delay="37500"/>
                            </p:stCondLst>
                            <p:childTnLst>
                              <p:par>
                                <p:cTn id="132" presetID="1" presetClass="entr" presetSubtype="0" fill="hold" grpId="0" nodeType="afterEffect">
                                  <p:stCondLst>
                                    <p:cond delay="0"/>
                                  </p:stCondLst>
                                  <p:childTnLst>
                                    <p:set>
                                      <p:cBhvr>
                                        <p:cTn id="133" dur="1" fill="hold">
                                          <p:stCondLst>
                                            <p:cond delay="999"/>
                                          </p:stCondLst>
                                        </p:cTn>
                                        <p:tgtEl>
                                          <p:spTgt spid="55"/>
                                        </p:tgtEl>
                                        <p:attrNameLst>
                                          <p:attrName>style.visibility</p:attrName>
                                        </p:attrNameLst>
                                      </p:cBhvr>
                                      <p:to>
                                        <p:strVal val="visible"/>
                                      </p:to>
                                    </p:set>
                                  </p:childTnLst>
                                </p:cTn>
                              </p:par>
                            </p:childTnLst>
                          </p:cTn>
                        </p:par>
                        <p:par>
                          <p:cTn id="134" fill="hold">
                            <p:stCondLst>
                              <p:cond delay="38500"/>
                            </p:stCondLst>
                            <p:childTnLst>
                              <p:par>
                                <p:cTn id="135" presetID="1" presetClass="entr" presetSubtype="0" fill="hold" grpId="0" nodeType="afterEffect">
                                  <p:stCondLst>
                                    <p:cond delay="0"/>
                                  </p:stCondLst>
                                  <p:childTnLst>
                                    <p:set>
                                      <p:cBhvr>
                                        <p:cTn id="136" dur="1" fill="hold">
                                          <p:stCondLst>
                                            <p:cond delay="999"/>
                                          </p:stCondLst>
                                        </p:cTn>
                                        <p:tgtEl>
                                          <p:spTgt spid="56"/>
                                        </p:tgtEl>
                                        <p:attrNameLst>
                                          <p:attrName>style.visibility</p:attrName>
                                        </p:attrNameLst>
                                      </p:cBhvr>
                                      <p:to>
                                        <p:strVal val="visible"/>
                                      </p:to>
                                    </p:set>
                                  </p:childTnLst>
                                </p:cTn>
                              </p:par>
                            </p:childTnLst>
                          </p:cTn>
                        </p:par>
                        <p:par>
                          <p:cTn id="137" fill="hold">
                            <p:stCondLst>
                              <p:cond delay="39500"/>
                            </p:stCondLst>
                            <p:childTnLst>
                              <p:par>
                                <p:cTn id="138" presetID="1" presetClass="entr" presetSubtype="0" fill="hold" grpId="0" nodeType="afterEffect">
                                  <p:stCondLst>
                                    <p:cond delay="0"/>
                                  </p:stCondLst>
                                  <p:childTnLst>
                                    <p:set>
                                      <p:cBhvr>
                                        <p:cTn id="139" dur="1" fill="hold">
                                          <p:stCondLst>
                                            <p:cond delay="999"/>
                                          </p:stCondLst>
                                        </p:cTn>
                                        <p:tgtEl>
                                          <p:spTgt spid="57"/>
                                        </p:tgtEl>
                                        <p:attrNameLst>
                                          <p:attrName>style.visibility</p:attrName>
                                        </p:attrNameLst>
                                      </p:cBhvr>
                                      <p:to>
                                        <p:strVal val="visible"/>
                                      </p:to>
                                    </p:set>
                                  </p:childTnLst>
                                </p:cTn>
                              </p:par>
                            </p:childTnLst>
                          </p:cTn>
                        </p:par>
                        <p:par>
                          <p:cTn id="140" fill="hold">
                            <p:stCondLst>
                              <p:cond delay="40500"/>
                            </p:stCondLst>
                            <p:childTnLst>
                              <p:par>
                                <p:cTn id="141" presetID="1" presetClass="entr" presetSubtype="0" fill="hold" grpId="0" nodeType="afterEffect">
                                  <p:stCondLst>
                                    <p:cond delay="0"/>
                                  </p:stCondLst>
                                  <p:childTnLst>
                                    <p:set>
                                      <p:cBhvr>
                                        <p:cTn id="142" dur="1" fill="hold">
                                          <p:stCondLst>
                                            <p:cond delay="999"/>
                                          </p:stCondLst>
                                        </p:cTn>
                                        <p:tgtEl>
                                          <p:spTgt spid="58"/>
                                        </p:tgtEl>
                                        <p:attrNameLst>
                                          <p:attrName>style.visibility</p:attrName>
                                        </p:attrNameLst>
                                      </p:cBhvr>
                                      <p:to>
                                        <p:strVal val="visible"/>
                                      </p:to>
                                    </p:set>
                                  </p:childTnLst>
                                </p:cTn>
                              </p:par>
                            </p:childTnLst>
                          </p:cTn>
                        </p:par>
                        <p:par>
                          <p:cTn id="143" fill="hold">
                            <p:stCondLst>
                              <p:cond delay="41500"/>
                            </p:stCondLst>
                            <p:childTnLst>
                              <p:par>
                                <p:cTn id="144" presetID="1" presetClass="entr" presetSubtype="0" fill="hold" grpId="0" nodeType="afterEffect">
                                  <p:stCondLst>
                                    <p:cond delay="0"/>
                                  </p:stCondLst>
                                  <p:childTnLst>
                                    <p:set>
                                      <p:cBhvr>
                                        <p:cTn id="145" dur="1" fill="hold">
                                          <p:stCondLst>
                                            <p:cond delay="999"/>
                                          </p:stCondLst>
                                        </p:cTn>
                                        <p:tgtEl>
                                          <p:spTgt spid="59"/>
                                        </p:tgtEl>
                                        <p:attrNameLst>
                                          <p:attrName>style.visibility</p:attrName>
                                        </p:attrNameLst>
                                      </p:cBhvr>
                                      <p:to>
                                        <p:strVal val="visible"/>
                                      </p:to>
                                    </p:set>
                                  </p:childTnLst>
                                </p:cTn>
                              </p:par>
                            </p:childTnLst>
                          </p:cTn>
                        </p:par>
                        <p:par>
                          <p:cTn id="146" fill="hold">
                            <p:stCondLst>
                              <p:cond delay="42500"/>
                            </p:stCondLst>
                            <p:childTnLst>
                              <p:par>
                                <p:cTn id="147" presetID="1" presetClass="entr" presetSubtype="0" fill="hold" grpId="0" nodeType="afterEffect">
                                  <p:stCondLst>
                                    <p:cond delay="0"/>
                                  </p:stCondLst>
                                  <p:childTnLst>
                                    <p:set>
                                      <p:cBhvr>
                                        <p:cTn id="148" dur="1" fill="hold">
                                          <p:stCondLst>
                                            <p:cond delay="999"/>
                                          </p:stCondLst>
                                        </p:cTn>
                                        <p:tgtEl>
                                          <p:spTgt spid="60"/>
                                        </p:tgtEl>
                                        <p:attrNameLst>
                                          <p:attrName>style.visibility</p:attrName>
                                        </p:attrNameLst>
                                      </p:cBhvr>
                                      <p:to>
                                        <p:strVal val="visible"/>
                                      </p:to>
                                    </p:set>
                                  </p:childTnLst>
                                </p:cTn>
                              </p:par>
                            </p:childTnLst>
                          </p:cTn>
                        </p:par>
                        <p:par>
                          <p:cTn id="149" fill="hold">
                            <p:stCondLst>
                              <p:cond delay="43500"/>
                            </p:stCondLst>
                            <p:childTnLst>
                              <p:par>
                                <p:cTn id="150" presetID="1" presetClass="entr" presetSubtype="0" fill="hold" grpId="0" nodeType="afterEffect">
                                  <p:stCondLst>
                                    <p:cond delay="0"/>
                                  </p:stCondLst>
                                  <p:childTnLst>
                                    <p:set>
                                      <p:cBhvr>
                                        <p:cTn id="151" dur="1" fill="hold">
                                          <p:stCondLst>
                                            <p:cond delay="999"/>
                                          </p:stCondLst>
                                        </p:cTn>
                                        <p:tgtEl>
                                          <p:spTgt spid="61"/>
                                        </p:tgtEl>
                                        <p:attrNameLst>
                                          <p:attrName>style.visibility</p:attrName>
                                        </p:attrNameLst>
                                      </p:cBhvr>
                                      <p:to>
                                        <p:strVal val="visible"/>
                                      </p:to>
                                    </p:set>
                                  </p:childTnLst>
                                </p:cTn>
                              </p:par>
                            </p:childTnLst>
                          </p:cTn>
                        </p:par>
                        <p:par>
                          <p:cTn id="152" fill="hold">
                            <p:stCondLst>
                              <p:cond delay="44500"/>
                            </p:stCondLst>
                            <p:childTnLst>
                              <p:par>
                                <p:cTn id="153" presetID="1" presetClass="entr" presetSubtype="0" fill="hold" grpId="0" nodeType="afterEffect">
                                  <p:stCondLst>
                                    <p:cond delay="0"/>
                                  </p:stCondLst>
                                  <p:childTnLst>
                                    <p:set>
                                      <p:cBhvr>
                                        <p:cTn id="154" dur="1" fill="hold">
                                          <p:stCondLst>
                                            <p:cond delay="999"/>
                                          </p:stCondLst>
                                        </p:cTn>
                                        <p:tgtEl>
                                          <p:spTgt spid="62"/>
                                        </p:tgtEl>
                                        <p:attrNameLst>
                                          <p:attrName>style.visibility</p:attrName>
                                        </p:attrNameLst>
                                      </p:cBhvr>
                                      <p:to>
                                        <p:strVal val="visible"/>
                                      </p:to>
                                    </p:set>
                                  </p:childTnLst>
                                </p:cTn>
                              </p:par>
                            </p:childTnLst>
                          </p:cTn>
                        </p:par>
                        <p:par>
                          <p:cTn id="155" fill="hold">
                            <p:stCondLst>
                              <p:cond delay="45500"/>
                            </p:stCondLst>
                            <p:childTnLst>
                              <p:par>
                                <p:cTn id="156" presetID="1" presetClass="entr" presetSubtype="0" fill="hold" grpId="0" nodeType="afterEffect">
                                  <p:stCondLst>
                                    <p:cond delay="0"/>
                                  </p:stCondLst>
                                  <p:childTnLst>
                                    <p:set>
                                      <p:cBhvr>
                                        <p:cTn id="157" dur="1" fill="hold">
                                          <p:stCondLst>
                                            <p:cond delay="999"/>
                                          </p:stCondLst>
                                        </p:cTn>
                                        <p:tgtEl>
                                          <p:spTgt spid="63"/>
                                        </p:tgtEl>
                                        <p:attrNameLst>
                                          <p:attrName>style.visibility</p:attrName>
                                        </p:attrNameLst>
                                      </p:cBhvr>
                                      <p:to>
                                        <p:strVal val="visible"/>
                                      </p:to>
                                    </p:set>
                                  </p:childTnLst>
                                </p:cTn>
                              </p:par>
                            </p:childTnLst>
                          </p:cTn>
                        </p:par>
                        <p:par>
                          <p:cTn id="158" fill="hold">
                            <p:stCondLst>
                              <p:cond delay="46500"/>
                            </p:stCondLst>
                            <p:childTnLst>
                              <p:par>
                                <p:cTn id="159" presetID="1" presetClass="entr" presetSubtype="0" fill="hold" grpId="0" nodeType="afterEffect">
                                  <p:stCondLst>
                                    <p:cond delay="0"/>
                                  </p:stCondLst>
                                  <p:childTnLst>
                                    <p:set>
                                      <p:cBhvr>
                                        <p:cTn id="160" dur="1" fill="hold">
                                          <p:stCondLst>
                                            <p:cond delay="999"/>
                                          </p:stCondLst>
                                        </p:cTn>
                                        <p:tgtEl>
                                          <p:spTgt spid="64"/>
                                        </p:tgtEl>
                                        <p:attrNameLst>
                                          <p:attrName>style.visibility</p:attrName>
                                        </p:attrNameLst>
                                      </p:cBhvr>
                                      <p:to>
                                        <p:strVal val="visible"/>
                                      </p:to>
                                    </p:set>
                                  </p:childTnLst>
                                </p:cTn>
                              </p:par>
                            </p:childTnLst>
                          </p:cTn>
                        </p:par>
                        <p:par>
                          <p:cTn id="161" fill="hold">
                            <p:stCondLst>
                              <p:cond delay="47500"/>
                            </p:stCondLst>
                            <p:childTnLst>
                              <p:par>
                                <p:cTn id="162" presetID="1" presetClass="entr" presetSubtype="0" fill="hold" grpId="0" nodeType="afterEffect">
                                  <p:stCondLst>
                                    <p:cond delay="0"/>
                                  </p:stCondLst>
                                  <p:childTnLst>
                                    <p:set>
                                      <p:cBhvr>
                                        <p:cTn id="163" dur="1" fill="hold">
                                          <p:stCondLst>
                                            <p:cond delay="999"/>
                                          </p:stCondLst>
                                        </p:cTn>
                                        <p:tgtEl>
                                          <p:spTgt spid="65"/>
                                        </p:tgtEl>
                                        <p:attrNameLst>
                                          <p:attrName>style.visibility</p:attrName>
                                        </p:attrNameLst>
                                      </p:cBhvr>
                                      <p:to>
                                        <p:strVal val="visible"/>
                                      </p:to>
                                    </p:set>
                                  </p:childTnLst>
                                </p:cTn>
                              </p:par>
                            </p:childTnLst>
                          </p:cTn>
                        </p:par>
                        <p:par>
                          <p:cTn id="164" fill="hold">
                            <p:stCondLst>
                              <p:cond delay="48500"/>
                            </p:stCondLst>
                            <p:childTnLst>
                              <p:par>
                                <p:cTn id="165" presetID="1" presetClass="entr" presetSubtype="0" fill="hold" grpId="0" nodeType="afterEffect">
                                  <p:stCondLst>
                                    <p:cond delay="0"/>
                                  </p:stCondLst>
                                  <p:childTnLst>
                                    <p:set>
                                      <p:cBhvr>
                                        <p:cTn id="166" dur="1" fill="hold">
                                          <p:stCondLst>
                                            <p:cond delay="999"/>
                                          </p:stCondLst>
                                        </p:cTn>
                                        <p:tgtEl>
                                          <p:spTgt spid="66"/>
                                        </p:tgtEl>
                                        <p:attrNameLst>
                                          <p:attrName>style.visibility</p:attrName>
                                        </p:attrNameLst>
                                      </p:cBhvr>
                                      <p:to>
                                        <p:strVal val="visible"/>
                                      </p:to>
                                    </p:set>
                                  </p:childTnLst>
                                </p:cTn>
                              </p:par>
                            </p:childTnLst>
                          </p:cTn>
                        </p:par>
                        <p:par>
                          <p:cTn id="167" fill="hold">
                            <p:stCondLst>
                              <p:cond delay="49500"/>
                            </p:stCondLst>
                            <p:childTnLst>
                              <p:par>
                                <p:cTn id="168" presetID="1" presetClass="entr" presetSubtype="0" fill="hold" grpId="0" nodeType="afterEffect">
                                  <p:stCondLst>
                                    <p:cond delay="0"/>
                                  </p:stCondLst>
                                  <p:childTnLst>
                                    <p:set>
                                      <p:cBhvr>
                                        <p:cTn id="169" dur="1" fill="hold">
                                          <p:stCondLst>
                                            <p:cond delay="999"/>
                                          </p:stCondLst>
                                        </p:cTn>
                                        <p:tgtEl>
                                          <p:spTgt spid="67"/>
                                        </p:tgtEl>
                                        <p:attrNameLst>
                                          <p:attrName>style.visibility</p:attrName>
                                        </p:attrNameLst>
                                      </p:cBhvr>
                                      <p:to>
                                        <p:strVal val="visible"/>
                                      </p:to>
                                    </p:set>
                                  </p:childTnLst>
                                </p:cTn>
                              </p:par>
                            </p:childTnLst>
                          </p:cTn>
                        </p:par>
                        <p:par>
                          <p:cTn id="170" fill="hold">
                            <p:stCondLst>
                              <p:cond delay="50500"/>
                            </p:stCondLst>
                            <p:childTnLst>
                              <p:par>
                                <p:cTn id="171" presetID="1" presetClass="entr" presetSubtype="0" fill="hold" grpId="0" nodeType="afterEffect">
                                  <p:stCondLst>
                                    <p:cond delay="0"/>
                                  </p:stCondLst>
                                  <p:childTnLst>
                                    <p:set>
                                      <p:cBhvr>
                                        <p:cTn id="172" dur="1" fill="hold">
                                          <p:stCondLst>
                                            <p:cond delay="999"/>
                                          </p:stCondLst>
                                        </p:cTn>
                                        <p:tgtEl>
                                          <p:spTgt spid="68"/>
                                        </p:tgtEl>
                                        <p:attrNameLst>
                                          <p:attrName>style.visibility</p:attrName>
                                        </p:attrNameLst>
                                      </p:cBhvr>
                                      <p:to>
                                        <p:strVal val="visible"/>
                                      </p:to>
                                    </p:set>
                                  </p:childTnLst>
                                </p:cTn>
                              </p:par>
                            </p:childTnLst>
                          </p:cTn>
                        </p:par>
                        <p:par>
                          <p:cTn id="173" fill="hold">
                            <p:stCondLst>
                              <p:cond delay="51500"/>
                            </p:stCondLst>
                            <p:childTnLst>
                              <p:par>
                                <p:cTn id="174" presetID="1" presetClass="entr" presetSubtype="0" fill="hold" grpId="0" nodeType="afterEffect">
                                  <p:stCondLst>
                                    <p:cond delay="0"/>
                                  </p:stCondLst>
                                  <p:childTnLst>
                                    <p:set>
                                      <p:cBhvr>
                                        <p:cTn id="175" dur="1" fill="hold">
                                          <p:stCondLst>
                                            <p:cond delay="999"/>
                                          </p:stCondLst>
                                        </p:cTn>
                                        <p:tgtEl>
                                          <p:spTgt spid="69"/>
                                        </p:tgtEl>
                                        <p:attrNameLst>
                                          <p:attrName>style.visibility</p:attrName>
                                        </p:attrNameLst>
                                      </p:cBhvr>
                                      <p:to>
                                        <p:strVal val="visible"/>
                                      </p:to>
                                    </p:set>
                                  </p:childTnLst>
                                </p:cTn>
                              </p:par>
                            </p:childTnLst>
                          </p:cTn>
                        </p:par>
                        <p:par>
                          <p:cTn id="176" fill="hold">
                            <p:stCondLst>
                              <p:cond delay="52500"/>
                            </p:stCondLst>
                            <p:childTnLst>
                              <p:par>
                                <p:cTn id="177" presetID="1" presetClass="entr" presetSubtype="0" fill="hold" grpId="0" nodeType="afterEffect">
                                  <p:stCondLst>
                                    <p:cond delay="0"/>
                                  </p:stCondLst>
                                  <p:childTnLst>
                                    <p:set>
                                      <p:cBhvr>
                                        <p:cTn id="178" dur="1" fill="hold">
                                          <p:stCondLst>
                                            <p:cond delay="999"/>
                                          </p:stCondLst>
                                        </p:cTn>
                                        <p:tgtEl>
                                          <p:spTgt spid="70"/>
                                        </p:tgtEl>
                                        <p:attrNameLst>
                                          <p:attrName>style.visibility</p:attrName>
                                        </p:attrNameLst>
                                      </p:cBhvr>
                                      <p:to>
                                        <p:strVal val="visible"/>
                                      </p:to>
                                    </p:set>
                                  </p:childTnLst>
                                </p:cTn>
                              </p:par>
                            </p:childTnLst>
                          </p:cTn>
                        </p:par>
                        <p:par>
                          <p:cTn id="179" fill="hold">
                            <p:stCondLst>
                              <p:cond delay="53500"/>
                            </p:stCondLst>
                            <p:childTnLst>
                              <p:par>
                                <p:cTn id="180" presetID="1" presetClass="entr" presetSubtype="0" fill="hold" grpId="0" nodeType="afterEffect">
                                  <p:stCondLst>
                                    <p:cond delay="0"/>
                                  </p:stCondLst>
                                  <p:childTnLst>
                                    <p:set>
                                      <p:cBhvr>
                                        <p:cTn id="181" dur="1" fill="hold">
                                          <p:stCondLst>
                                            <p:cond delay="999"/>
                                          </p:stCondLst>
                                        </p:cTn>
                                        <p:tgtEl>
                                          <p:spTgt spid="71"/>
                                        </p:tgtEl>
                                        <p:attrNameLst>
                                          <p:attrName>style.visibility</p:attrName>
                                        </p:attrNameLst>
                                      </p:cBhvr>
                                      <p:to>
                                        <p:strVal val="visible"/>
                                      </p:to>
                                    </p:set>
                                  </p:childTnLst>
                                </p:cTn>
                              </p:par>
                            </p:childTnLst>
                          </p:cTn>
                        </p:par>
                        <p:par>
                          <p:cTn id="182" fill="hold">
                            <p:stCondLst>
                              <p:cond delay="54500"/>
                            </p:stCondLst>
                            <p:childTnLst>
                              <p:par>
                                <p:cTn id="183" presetID="1" presetClass="entr" presetSubtype="0" fill="hold" grpId="0" nodeType="afterEffect">
                                  <p:stCondLst>
                                    <p:cond delay="0"/>
                                  </p:stCondLst>
                                  <p:childTnLst>
                                    <p:set>
                                      <p:cBhvr>
                                        <p:cTn id="184" dur="1" fill="hold">
                                          <p:stCondLst>
                                            <p:cond delay="999"/>
                                          </p:stCondLst>
                                        </p:cTn>
                                        <p:tgtEl>
                                          <p:spTgt spid="72"/>
                                        </p:tgtEl>
                                        <p:attrNameLst>
                                          <p:attrName>style.visibility</p:attrName>
                                        </p:attrNameLst>
                                      </p:cBhvr>
                                      <p:to>
                                        <p:strVal val="visible"/>
                                      </p:to>
                                    </p:set>
                                  </p:childTnLst>
                                </p:cTn>
                              </p:par>
                            </p:childTnLst>
                          </p:cTn>
                        </p:par>
                        <p:par>
                          <p:cTn id="185" fill="hold">
                            <p:stCondLst>
                              <p:cond delay="55500"/>
                            </p:stCondLst>
                            <p:childTnLst>
                              <p:par>
                                <p:cTn id="186" presetID="1" presetClass="entr" presetSubtype="0" fill="hold" grpId="0" nodeType="afterEffect">
                                  <p:stCondLst>
                                    <p:cond delay="0"/>
                                  </p:stCondLst>
                                  <p:childTnLst>
                                    <p:set>
                                      <p:cBhvr>
                                        <p:cTn id="187" dur="1" fill="hold">
                                          <p:stCondLst>
                                            <p:cond delay="999"/>
                                          </p:stCondLst>
                                        </p:cTn>
                                        <p:tgtEl>
                                          <p:spTgt spid="73"/>
                                        </p:tgtEl>
                                        <p:attrNameLst>
                                          <p:attrName>style.visibility</p:attrName>
                                        </p:attrNameLst>
                                      </p:cBhvr>
                                      <p:to>
                                        <p:strVal val="visible"/>
                                      </p:to>
                                    </p:set>
                                  </p:childTnLst>
                                </p:cTn>
                              </p:par>
                            </p:childTnLst>
                          </p:cTn>
                        </p:par>
                        <p:par>
                          <p:cTn id="188" fill="hold">
                            <p:stCondLst>
                              <p:cond delay="56500"/>
                            </p:stCondLst>
                            <p:childTnLst>
                              <p:par>
                                <p:cTn id="189" presetID="1" presetClass="entr" presetSubtype="0" fill="hold" grpId="0" nodeType="afterEffect">
                                  <p:stCondLst>
                                    <p:cond delay="0"/>
                                  </p:stCondLst>
                                  <p:childTnLst>
                                    <p:set>
                                      <p:cBhvr>
                                        <p:cTn id="190" dur="1" fill="hold">
                                          <p:stCondLst>
                                            <p:cond delay="999"/>
                                          </p:stCondLst>
                                        </p:cTn>
                                        <p:tgtEl>
                                          <p:spTgt spid="74"/>
                                        </p:tgtEl>
                                        <p:attrNameLst>
                                          <p:attrName>style.visibility</p:attrName>
                                        </p:attrNameLst>
                                      </p:cBhvr>
                                      <p:to>
                                        <p:strVal val="visible"/>
                                      </p:to>
                                    </p:set>
                                  </p:childTnLst>
                                </p:cTn>
                              </p:par>
                            </p:childTnLst>
                          </p:cTn>
                        </p:par>
                        <p:par>
                          <p:cTn id="191" fill="hold">
                            <p:stCondLst>
                              <p:cond delay="57500"/>
                            </p:stCondLst>
                            <p:childTnLst>
                              <p:par>
                                <p:cTn id="192" presetID="1" presetClass="entr" presetSubtype="0" fill="hold" grpId="0" nodeType="afterEffect">
                                  <p:stCondLst>
                                    <p:cond delay="0"/>
                                  </p:stCondLst>
                                  <p:childTnLst>
                                    <p:set>
                                      <p:cBhvr>
                                        <p:cTn id="193" dur="1" fill="hold">
                                          <p:stCondLst>
                                            <p:cond delay="999"/>
                                          </p:stCondLst>
                                        </p:cTn>
                                        <p:tgtEl>
                                          <p:spTgt spid="75"/>
                                        </p:tgtEl>
                                        <p:attrNameLst>
                                          <p:attrName>style.visibility</p:attrName>
                                        </p:attrNameLst>
                                      </p:cBhvr>
                                      <p:to>
                                        <p:strVal val="visible"/>
                                      </p:to>
                                    </p:set>
                                  </p:childTnLst>
                                </p:cTn>
                              </p:par>
                            </p:childTnLst>
                          </p:cTn>
                        </p:par>
                        <p:par>
                          <p:cTn id="194" fill="hold">
                            <p:stCondLst>
                              <p:cond delay="58500"/>
                            </p:stCondLst>
                            <p:childTnLst>
                              <p:par>
                                <p:cTn id="195" presetID="1" presetClass="entr" presetSubtype="0" fill="hold" grpId="0" nodeType="afterEffect">
                                  <p:stCondLst>
                                    <p:cond delay="0"/>
                                  </p:stCondLst>
                                  <p:childTnLst>
                                    <p:set>
                                      <p:cBhvr>
                                        <p:cTn id="196" dur="1" fill="hold">
                                          <p:stCondLst>
                                            <p:cond delay="999"/>
                                          </p:stCondLst>
                                        </p:cTn>
                                        <p:tgtEl>
                                          <p:spTgt spid="76"/>
                                        </p:tgtEl>
                                        <p:attrNameLst>
                                          <p:attrName>style.visibility</p:attrName>
                                        </p:attrNameLst>
                                      </p:cBhvr>
                                      <p:to>
                                        <p:strVal val="visible"/>
                                      </p:to>
                                    </p:set>
                                  </p:childTnLst>
                                </p:cTn>
                              </p:par>
                            </p:childTnLst>
                          </p:cTn>
                        </p:par>
                        <p:par>
                          <p:cTn id="197" fill="hold">
                            <p:stCondLst>
                              <p:cond delay="59500"/>
                            </p:stCondLst>
                            <p:childTnLst>
                              <p:par>
                                <p:cTn id="198" presetID="1" presetClass="entr" presetSubtype="0" fill="hold" grpId="0" nodeType="afterEffect">
                                  <p:stCondLst>
                                    <p:cond delay="0"/>
                                  </p:stCondLst>
                                  <p:childTnLst>
                                    <p:set>
                                      <p:cBhvr>
                                        <p:cTn id="199" dur="1" fill="hold">
                                          <p:stCondLst>
                                            <p:cond delay="999"/>
                                          </p:stCondLst>
                                        </p:cTn>
                                        <p:tgtEl>
                                          <p:spTgt spid="77"/>
                                        </p:tgtEl>
                                        <p:attrNameLst>
                                          <p:attrName>style.visibility</p:attrName>
                                        </p:attrNameLst>
                                      </p:cBhvr>
                                      <p:to>
                                        <p:strVal val="visible"/>
                                      </p:to>
                                    </p:set>
                                  </p:childTnLst>
                                </p:cTn>
                              </p:par>
                            </p:childTnLst>
                          </p:cTn>
                        </p:par>
                        <p:par>
                          <p:cTn id="200" fill="hold">
                            <p:stCondLst>
                              <p:cond delay="60500"/>
                            </p:stCondLst>
                            <p:childTnLst>
                              <p:par>
                                <p:cTn id="201" presetID="1" presetClass="entr" presetSubtype="0" fill="hold" grpId="0" nodeType="afterEffect">
                                  <p:stCondLst>
                                    <p:cond delay="0"/>
                                  </p:stCondLst>
                                  <p:childTnLst>
                                    <p:set>
                                      <p:cBhvr>
                                        <p:cTn id="202" dur="1" fill="hold">
                                          <p:stCondLst>
                                            <p:cond delay="999"/>
                                          </p:stCondLst>
                                        </p:cTn>
                                        <p:tgtEl>
                                          <p:spTgt spid="78"/>
                                        </p:tgtEl>
                                        <p:attrNameLst>
                                          <p:attrName>style.visibility</p:attrName>
                                        </p:attrNameLst>
                                      </p:cBhvr>
                                      <p:to>
                                        <p:strVal val="visible"/>
                                      </p:to>
                                    </p:set>
                                  </p:childTnLst>
                                </p:cTn>
                              </p:par>
                            </p:childTnLst>
                          </p:cTn>
                        </p:par>
                        <p:par>
                          <p:cTn id="203" fill="hold">
                            <p:stCondLst>
                              <p:cond delay="61500"/>
                            </p:stCondLst>
                            <p:childTnLst>
                              <p:par>
                                <p:cTn id="204" presetID="1" presetClass="entr" presetSubtype="0" fill="hold" grpId="0" nodeType="afterEffect">
                                  <p:stCondLst>
                                    <p:cond delay="0"/>
                                  </p:stCondLst>
                                  <p:childTnLst>
                                    <p:set>
                                      <p:cBhvr>
                                        <p:cTn id="205" dur="1" fill="hold">
                                          <p:stCondLst>
                                            <p:cond delay="999"/>
                                          </p:stCondLst>
                                        </p:cTn>
                                        <p:tgtEl>
                                          <p:spTgt spid="79"/>
                                        </p:tgtEl>
                                        <p:attrNameLst>
                                          <p:attrName>style.visibility</p:attrName>
                                        </p:attrNameLst>
                                      </p:cBhvr>
                                      <p:to>
                                        <p:strVal val="visible"/>
                                      </p:to>
                                    </p:set>
                                  </p:childTnLst>
                                </p:cTn>
                              </p:par>
                            </p:childTnLst>
                          </p:cTn>
                        </p:par>
                        <p:par>
                          <p:cTn id="206" fill="hold">
                            <p:stCondLst>
                              <p:cond delay="62500"/>
                            </p:stCondLst>
                            <p:childTnLst>
                              <p:par>
                                <p:cTn id="207" presetID="1" presetClass="entr" presetSubtype="0" fill="hold" grpId="0" nodeType="afterEffect">
                                  <p:stCondLst>
                                    <p:cond delay="0"/>
                                  </p:stCondLst>
                                  <p:childTnLst>
                                    <p:set>
                                      <p:cBhvr>
                                        <p:cTn id="208" dur="1" fill="hold">
                                          <p:stCondLst>
                                            <p:cond delay="999"/>
                                          </p:stCondLst>
                                        </p:cTn>
                                        <p:tgtEl>
                                          <p:spTgt spid="80"/>
                                        </p:tgtEl>
                                        <p:attrNameLst>
                                          <p:attrName>style.visibility</p:attrName>
                                        </p:attrNameLst>
                                      </p:cBhvr>
                                      <p:to>
                                        <p:strVal val="visible"/>
                                      </p:to>
                                    </p:set>
                                  </p:childTnLst>
                                </p:cTn>
                              </p:par>
                            </p:childTnLst>
                          </p:cTn>
                        </p:par>
                        <p:par>
                          <p:cTn id="209" fill="hold">
                            <p:stCondLst>
                              <p:cond delay="63500"/>
                            </p:stCondLst>
                            <p:childTnLst>
                              <p:par>
                                <p:cTn id="210" presetID="1" presetClass="entr" presetSubtype="0" fill="hold" grpId="0" nodeType="afterEffect">
                                  <p:stCondLst>
                                    <p:cond delay="0"/>
                                  </p:stCondLst>
                                  <p:childTnLst>
                                    <p:set>
                                      <p:cBhvr>
                                        <p:cTn id="211" dur="1" fill="hold">
                                          <p:stCondLst>
                                            <p:cond delay="999"/>
                                          </p:stCondLst>
                                        </p:cTn>
                                        <p:tgtEl>
                                          <p:spTgt spid="81"/>
                                        </p:tgtEl>
                                        <p:attrNameLst>
                                          <p:attrName>style.visibility</p:attrName>
                                        </p:attrNameLst>
                                      </p:cBhvr>
                                      <p:to>
                                        <p:strVal val="visible"/>
                                      </p:to>
                                    </p:set>
                                  </p:childTnLst>
                                </p:cTn>
                              </p:par>
                            </p:childTnLst>
                          </p:cTn>
                        </p:par>
                        <p:par>
                          <p:cTn id="212" fill="hold">
                            <p:stCondLst>
                              <p:cond delay="64500"/>
                            </p:stCondLst>
                            <p:childTnLst>
                              <p:par>
                                <p:cTn id="213" presetID="1" presetClass="entr" presetSubtype="0" fill="hold" grpId="0" nodeType="afterEffect">
                                  <p:stCondLst>
                                    <p:cond delay="0"/>
                                  </p:stCondLst>
                                  <p:childTnLst>
                                    <p:set>
                                      <p:cBhvr>
                                        <p:cTn id="214" dur="1" fill="hold">
                                          <p:stCondLst>
                                            <p:cond delay="999"/>
                                          </p:stCondLst>
                                        </p:cTn>
                                        <p:tgtEl>
                                          <p:spTgt spid="82"/>
                                        </p:tgtEl>
                                        <p:attrNameLst>
                                          <p:attrName>style.visibility</p:attrName>
                                        </p:attrNameLst>
                                      </p:cBhvr>
                                      <p:to>
                                        <p:strVal val="visible"/>
                                      </p:to>
                                    </p:set>
                                  </p:childTnLst>
                                </p:cTn>
                              </p:par>
                            </p:childTnLst>
                          </p:cTn>
                        </p:par>
                        <p:par>
                          <p:cTn id="215" fill="hold">
                            <p:stCondLst>
                              <p:cond delay="65500"/>
                            </p:stCondLst>
                            <p:childTnLst>
                              <p:par>
                                <p:cTn id="216" presetID="1" presetClass="entr" presetSubtype="0" fill="hold" grpId="0" nodeType="afterEffect">
                                  <p:stCondLst>
                                    <p:cond delay="0"/>
                                  </p:stCondLst>
                                  <p:childTnLst>
                                    <p:set>
                                      <p:cBhvr>
                                        <p:cTn id="217" dur="1" fill="hold">
                                          <p:stCondLst>
                                            <p:cond delay="999"/>
                                          </p:stCondLst>
                                        </p:cTn>
                                        <p:tgtEl>
                                          <p:spTgt spid="83"/>
                                        </p:tgtEl>
                                        <p:attrNameLst>
                                          <p:attrName>style.visibility</p:attrName>
                                        </p:attrNameLst>
                                      </p:cBhvr>
                                      <p:to>
                                        <p:strVal val="visible"/>
                                      </p:to>
                                    </p:set>
                                  </p:childTnLst>
                                </p:cTn>
                              </p:par>
                            </p:childTnLst>
                          </p:cTn>
                        </p:par>
                        <p:par>
                          <p:cTn id="218" fill="hold">
                            <p:stCondLst>
                              <p:cond delay="66500"/>
                            </p:stCondLst>
                            <p:childTnLst>
                              <p:par>
                                <p:cTn id="219" presetID="1" presetClass="entr" presetSubtype="0" fill="hold" grpId="0" nodeType="afterEffect">
                                  <p:stCondLst>
                                    <p:cond delay="0"/>
                                  </p:stCondLst>
                                  <p:childTnLst>
                                    <p:set>
                                      <p:cBhvr>
                                        <p:cTn id="220" dur="1" fill="hold">
                                          <p:stCondLst>
                                            <p:cond delay="999"/>
                                          </p:stCondLst>
                                        </p:cTn>
                                        <p:tgtEl>
                                          <p:spTgt spid="84"/>
                                        </p:tgtEl>
                                        <p:attrNameLst>
                                          <p:attrName>style.visibility</p:attrName>
                                        </p:attrNameLst>
                                      </p:cBhvr>
                                      <p:to>
                                        <p:strVal val="visible"/>
                                      </p:to>
                                    </p:set>
                                  </p:childTnLst>
                                </p:cTn>
                              </p:par>
                            </p:childTnLst>
                          </p:cTn>
                        </p:par>
                        <p:par>
                          <p:cTn id="221" fill="hold">
                            <p:stCondLst>
                              <p:cond delay="67500"/>
                            </p:stCondLst>
                            <p:childTnLst>
                              <p:par>
                                <p:cTn id="222" presetID="1" presetClass="entr" presetSubtype="0" fill="hold" grpId="0" nodeType="afterEffect">
                                  <p:stCondLst>
                                    <p:cond delay="0"/>
                                  </p:stCondLst>
                                  <p:childTnLst>
                                    <p:set>
                                      <p:cBhvr>
                                        <p:cTn id="223" dur="1" fill="hold">
                                          <p:stCondLst>
                                            <p:cond delay="999"/>
                                          </p:stCondLst>
                                        </p:cTn>
                                        <p:tgtEl>
                                          <p:spTgt spid="85"/>
                                        </p:tgtEl>
                                        <p:attrNameLst>
                                          <p:attrName>style.visibility</p:attrName>
                                        </p:attrNameLst>
                                      </p:cBhvr>
                                      <p:to>
                                        <p:strVal val="visible"/>
                                      </p:to>
                                    </p:set>
                                  </p:childTnLst>
                                </p:cTn>
                              </p:par>
                            </p:childTnLst>
                          </p:cTn>
                        </p:par>
                        <p:par>
                          <p:cTn id="224" fill="hold">
                            <p:stCondLst>
                              <p:cond delay="68500"/>
                            </p:stCondLst>
                            <p:childTnLst>
                              <p:par>
                                <p:cTn id="225" presetID="1" presetClass="entr" presetSubtype="0" fill="hold" grpId="0" nodeType="afterEffect">
                                  <p:stCondLst>
                                    <p:cond delay="0"/>
                                  </p:stCondLst>
                                  <p:childTnLst>
                                    <p:set>
                                      <p:cBhvr>
                                        <p:cTn id="226" dur="1" fill="hold">
                                          <p:stCondLst>
                                            <p:cond delay="999"/>
                                          </p:stCondLst>
                                        </p:cTn>
                                        <p:tgtEl>
                                          <p:spTgt spid="86"/>
                                        </p:tgtEl>
                                        <p:attrNameLst>
                                          <p:attrName>style.visibility</p:attrName>
                                        </p:attrNameLst>
                                      </p:cBhvr>
                                      <p:to>
                                        <p:strVal val="visible"/>
                                      </p:to>
                                    </p:set>
                                  </p:childTnLst>
                                </p:cTn>
                              </p:par>
                            </p:childTnLst>
                          </p:cTn>
                        </p:par>
                        <p:par>
                          <p:cTn id="227" fill="hold">
                            <p:stCondLst>
                              <p:cond delay="69500"/>
                            </p:stCondLst>
                            <p:childTnLst>
                              <p:par>
                                <p:cTn id="228" presetID="1" presetClass="entr" presetSubtype="0" fill="hold" grpId="0" nodeType="afterEffect">
                                  <p:stCondLst>
                                    <p:cond delay="0"/>
                                  </p:stCondLst>
                                  <p:childTnLst>
                                    <p:set>
                                      <p:cBhvr>
                                        <p:cTn id="229" dur="1" fill="hold">
                                          <p:stCondLst>
                                            <p:cond delay="999"/>
                                          </p:stCondLst>
                                        </p:cTn>
                                        <p:tgtEl>
                                          <p:spTgt spid="87"/>
                                        </p:tgtEl>
                                        <p:attrNameLst>
                                          <p:attrName>style.visibility</p:attrName>
                                        </p:attrNameLst>
                                      </p:cBhvr>
                                      <p:to>
                                        <p:strVal val="visible"/>
                                      </p:to>
                                    </p:set>
                                  </p:childTnLst>
                                </p:cTn>
                              </p:par>
                            </p:childTnLst>
                          </p:cTn>
                        </p:par>
                        <p:par>
                          <p:cTn id="230" fill="hold">
                            <p:stCondLst>
                              <p:cond delay="70500"/>
                            </p:stCondLst>
                            <p:childTnLst>
                              <p:par>
                                <p:cTn id="231" presetID="1" presetClass="entr" presetSubtype="0" fill="hold" grpId="0" nodeType="afterEffect">
                                  <p:stCondLst>
                                    <p:cond delay="0"/>
                                  </p:stCondLst>
                                  <p:childTnLst>
                                    <p:set>
                                      <p:cBhvr>
                                        <p:cTn id="232" dur="1" fill="hold">
                                          <p:stCondLst>
                                            <p:cond delay="999"/>
                                          </p:stCondLst>
                                        </p:cTn>
                                        <p:tgtEl>
                                          <p:spTgt spid="88"/>
                                        </p:tgtEl>
                                        <p:attrNameLst>
                                          <p:attrName>style.visibility</p:attrName>
                                        </p:attrNameLst>
                                      </p:cBhvr>
                                      <p:to>
                                        <p:strVal val="visible"/>
                                      </p:to>
                                    </p:set>
                                  </p:childTnLst>
                                </p:cTn>
                              </p:par>
                            </p:childTnLst>
                          </p:cTn>
                        </p:par>
                        <p:par>
                          <p:cTn id="233" fill="hold">
                            <p:stCondLst>
                              <p:cond delay="71500"/>
                            </p:stCondLst>
                            <p:childTnLst>
                              <p:par>
                                <p:cTn id="234" presetID="1" presetClass="entr" presetSubtype="0" fill="hold" grpId="0" nodeType="afterEffect">
                                  <p:stCondLst>
                                    <p:cond delay="0"/>
                                  </p:stCondLst>
                                  <p:childTnLst>
                                    <p:set>
                                      <p:cBhvr>
                                        <p:cTn id="235" dur="1" fill="hold">
                                          <p:stCondLst>
                                            <p:cond delay="999"/>
                                          </p:stCondLst>
                                        </p:cTn>
                                        <p:tgtEl>
                                          <p:spTgt spid="89"/>
                                        </p:tgtEl>
                                        <p:attrNameLst>
                                          <p:attrName>style.visibility</p:attrName>
                                        </p:attrNameLst>
                                      </p:cBhvr>
                                      <p:to>
                                        <p:strVal val="visible"/>
                                      </p:to>
                                    </p:set>
                                  </p:childTnLst>
                                </p:cTn>
                              </p:par>
                            </p:childTnLst>
                          </p:cTn>
                        </p:par>
                        <p:par>
                          <p:cTn id="236" fill="hold">
                            <p:stCondLst>
                              <p:cond delay="72500"/>
                            </p:stCondLst>
                            <p:childTnLst>
                              <p:par>
                                <p:cTn id="237" presetID="1" presetClass="entr" presetSubtype="0" fill="hold" grpId="0" nodeType="afterEffect">
                                  <p:stCondLst>
                                    <p:cond delay="0"/>
                                  </p:stCondLst>
                                  <p:childTnLst>
                                    <p:set>
                                      <p:cBhvr>
                                        <p:cTn id="238" dur="1" fill="hold">
                                          <p:stCondLst>
                                            <p:cond delay="999"/>
                                          </p:stCondLst>
                                        </p:cTn>
                                        <p:tgtEl>
                                          <p:spTgt spid="90"/>
                                        </p:tgtEl>
                                        <p:attrNameLst>
                                          <p:attrName>style.visibility</p:attrName>
                                        </p:attrNameLst>
                                      </p:cBhvr>
                                      <p:to>
                                        <p:strVal val="visible"/>
                                      </p:to>
                                    </p:set>
                                  </p:childTnLst>
                                </p:cTn>
                              </p:par>
                            </p:childTnLst>
                          </p:cTn>
                        </p:par>
                        <p:par>
                          <p:cTn id="239" fill="hold">
                            <p:stCondLst>
                              <p:cond delay="73500"/>
                            </p:stCondLst>
                            <p:childTnLst>
                              <p:par>
                                <p:cTn id="240" presetID="1" presetClass="entr" presetSubtype="0" fill="hold" grpId="0" nodeType="afterEffect">
                                  <p:stCondLst>
                                    <p:cond delay="0"/>
                                  </p:stCondLst>
                                  <p:childTnLst>
                                    <p:set>
                                      <p:cBhvr>
                                        <p:cTn id="241" dur="1" fill="hold">
                                          <p:stCondLst>
                                            <p:cond delay="999"/>
                                          </p:stCondLst>
                                        </p:cTn>
                                        <p:tgtEl>
                                          <p:spTgt spid="91"/>
                                        </p:tgtEl>
                                        <p:attrNameLst>
                                          <p:attrName>style.visibility</p:attrName>
                                        </p:attrNameLst>
                                      </p:cBhvr>
                                      <p:to>
                                        <p:strVal val="visible"/>
                                      </p:to>
                                    </p:set>
                                  </p:childTnLst>
                                </p:cTn>
                              </p:par>
                            </p:childTnLst>
                          </p:cTn>
                        </p:par>
                        <p:par>
                          <p:cTn id="242" fill="hold">
                            <p:stCondLst>
                              <p:cond delay="74500"/>
                            </p:stCondLst>
                            <p:childTnLst>
                              <p:par>
                                <p:cTn id="243" presetID="1" presetClass="entr" presetSubtype="0" fill="hold" grpId="0" nodeType="afterEffect">
                                  <p:stCondLst>
                                    <p:cond delay="0"/>
                                  </p:stCondLst>
                                  <p:childTnLst>
                                    <p:set>
                                      <p:cBhvr>
                                        <p:cTn id="244" dur="1" fill="hold">
                                          <p:stCondLst>
                                            <p:cond delay="999"/>
                                          </p:stCondLst>
                                        </p:cTn>
                                        <p:tgtEl>
                                          <p:spTgt spid="92"/>
                                        </p:tgtEl>
                                        <p:attrNameLst>
                                          <p:attrName>style.visibility</p:attrName>
                                        </p:attrNameLst>
                                      </p:cBhvr>
                                      <p:to>
                                        <p:strVal val="visible"/>
                                      </p:to>
                                    </p:set>
                                  </p:childTnLst>
                                </p:cTn>
                              </p:par>
                            </p:childTnLst>
                          </p:cTn>
                        </p:par>
                        <p:par>
                          <p:cTn id="245" fill="hold">
                            <p:stCondLst>
                              <p:cond delay="75500"/>
                            </p:stCondLst>
                            <p:childTnLst>
                              <p:par>
                                <p:cTn id="246" presetID="1" presetClass="entr" presetSubtype="0" fill="hold" grpId="0" nodeType="afterEffect">
                                  <p:stCondLst>
                                    <p:cond delay="0"/>
                                  </p:stCondLst>
                                  <p:childTnLst>
                                    <p:set>
                                      <p:cBhvr>
                                        <p:cTn id="247" dur="1" fill="hold">
                                          <p:stCondLst>
                                            <p:cond delay="999"/>
                                          </p:stCondLst>
                                        </p:cTn>
                                        <p:tgtEl>
                                          <p:spTgt spid="93"/>
                                        </p:tgtEl>
                                        <p:attrNameLst>
                                          <p:attrName>style.visibility</p:attrName>
                                        </p:attrNameLst>
                                      </p:cBhvr>
                                      <p:to>
                                        <p:strVal val="visible"/>
                                      </p:to>
                                    </p:set>
                                  </p:childTnLst>
                                </p:cTn>
                              </p:par>
                            </p:childTnLst>
                          </p:cTn>
                        </p:par>
                        <p:par>
                          <p:cTn id="248" fill="hold">
                            <p:stCondLst>
                              <p:cond delay="76500"/>
                            </p:stCondLst>
                            <p:childTnLst>
                              <p:par>
                                <p:cTn id="249" presetID="1" presetClass="entr" presetSubtype="0" fill="hold" grpId="0" nodeType="afterEffect">
                                  <p:stCondLst>
                                    <p:cond delay="0"/>
                                  </p:stCondLst>
                                  <p:childTnLst>
                                    <p:set>
                                      <p:cBhvr>
                                        <p:cTn id="250" dur="1" fill="hold">
                                          <p:stCondLst>
                                            <p:cond delay="999"/>
                                          </p:stCondLst>
                                        </p:cTn>
                                        <p:tgtEl>
                                          <p:spTgt spid="94"/>
                                        </p:tgtEl>
                                        <p:attrNameLst>
                                          <p:attrName>style.visibility</p:attrName>
                                        </p:attrNameLst>
                                      </p:cBhvr>
                                      <p:to>
                                        <p:strVal val="visible"/>
                                      </p:to>
                                    </p:set>
                                  </p:childTnLst>
                                </p:cTn>
                              </p:par>
                            </p:childTnLst>
                          </p:cTn>
                        </p:par>
                        <p:par>
                          <p:cTn id="251" fill="hold">
                            <p:stCondLst>
                              <p:cond delay="77500"/>
                            </p:stCondLst>
                            <p:childTnLst>
                              <p:par>
                                <p:cTn id="252" presetID="1" presetClass="entr" presetSubtype="0" fill="hold" grpId="0" nodeType="afterEffect">
                                  <p:stCondLst>
                                    <p:cond delay="0"/>
                                  </p:stCondLst>
                                  <p:childTnLst>
                                    <p:set>
                                      <p:cBhvr>
                                        <p:cTn id="253" dur="1" fill="hold">
                                          <p:stCondLst>
                                            <p:cond delay="999"/>
                                          </p:stCondLst>
                                        </p:cTn>
                                        <p:tgtEl>
                                          <p:spTgt spid="95"/>
                                        </p:tgtEl>
                                        <p:attrNameLst>
                                          <p:attrName>style.visibility</p:attrName>
                                        </p:attrNameLst>
                                      </p:cBhvr>
                                      <p:to>
                                        <p:strVal val="visible"/>
                                      </p:to>
                                    </p:set>
                                  </p:childTnLst>
                                </p:cTn>
                              </p:par>
                            </p:childTnLst>
                          </p:cTn>
                        </p:par>
                        <p:par>
                          <p:cTn id="254" fill="hold">
                            <p:stCondLst>
                              <p:cond delay="78500"/>
                            </p:stCondLst>
                            <p:childTnLst>
                              <p:par>
                                <p:cTn id="255" presetID="1" presetClass="entr" presetSubtype="0" fill="hold" grpId="0" nodeType="afterEffect">
                                  <p:stCondLst>
                                    <p:cond delay="0"/>
                                  </p:stCondLst>
                                  <p:childTnLst>
                                    <p:set>
                                      <p:cBhvr>
                                        <p:cTn id="256" dur="1" fill="hold">
                                          <p:stCondLst>
                                            <p:cond delay="999"/>
                                          </p:stCondLst>
                                        </p:cTn>
                                        <p:tgtEl>
                                          <p:spTgt spid="96"/>
                                        </p:tgtEl>
                                        <p:attrNameLst>
                                          <p:attrName>style.visibility</p:attrName>
                                        </p:attrNameLst>
                                      </p:cBhvr>
                                      <p:to>
                                        <p:strVal val="visible"/>
                                      </p:to>
                                    </p:set>
                                  </p:childTnLst>
                                </p:cTn>
                              </p:par>
                            </p:childTnLst>
                          </p:cTn>
                        </p:par>
                        <p:par>
                          <p:cTn id="257" fill="hold">
                            <p:stCondLst>
                              <p:cond delay="79500"/>
                            </p:stCondLst>
                            <p:childTnLst>
                              <p:par>
                                <p:cTn id="258" presetID="1" presetClass="entr" presetSubtype="0" fill="hold" grpId="0" nodeType="afterEffect">
                                  <p:stCondLst>
                                    <p:cond delay="0"/>
                                  </p:stCondLst>
                                  <p:childTnLst>
                                    <p:set>
                                      <p:cBhvr>
                                        <p:cTn id="259" dur="1" fill="hold">
                                          <p:stCondLst>
                                            <p:cond delay="999"/>
                                          </p:stCondLst>
                                        </p:cTn>
                                        <p:tgtEl>
                                          <p:spTgt spid="97"/>
                                        </p:tgtEl>
                                        <p:attrNameLst>
                                          <p:attrName>style.visibility</p:attrName>
                                        </p:attrNameLst>
                                      </p:cBhvr>
                                      <p:to>
                                        <p:strVal val="visible"/>
                                      </p:to>
                                    </p:set>
                                  </p:childTnLst>
                                </p:cTn>
                              </p:par>
                            </p:childTnLst>
                          </p:cTn>
                        </p:par>
                        <p:par>
                          <p:cTn id="260" fill="hold">
                            <p:stCondLst>
                              <p:cond delay="80500"/>
                            </p:stCondLst>
                            <p:childTnLst>
                              <p:par>
                                <p:cTn id="261" presetID="1" presetClass="entr" presetSubtype="0" fill="hold" grpId="0" nodeType="afterEffect">
                                  <p:stCondLst>
                                    <p:cond delay="0"/>
                                  </p:stCondLst>
                                  <p:childTnLst>
                                    <p:set>
                                      <p:cBhvr>
                                        <p:cTn id="262" dur="1" fill="hold">
                                          <p:stCondLst>
                                            <p:cond delay="999"/>
                                          </p:stCondLst>
                                        </p:cTn>
                                        <p:tgtEl>
                                          <p:spTgt spid="98"/>
                                        </p:tgtEl>
                                        <p:attrNameLst>
                                          <p:attrName>style.visibility</p:attrName>
                                        </p:attrNameLst>
                                      </p:cBhvr>
                                      <p:to>
                                        <p:strVal val="visible"/>
                                      </p:to>
                                    </p:set>
                                  </p:childTnLst>
                                </p:cTn>
                              </p:par>
                            </p:childTnLst>
                          </p:cTn>
                        </p:par>
                        <p:par>
                          <p:cTn id="263" fill="hold">
                            <p:stCondLst>
                              <p:cond delay="81500"/>
                            </p:stCondLst>
                            <p:childTnLst>
                              <p:par>
                                <p:cTn id="264" presetID="1" presetClass="entr" presetSubtype="0" fill="hold" grpId="0" nodeType="afterEffect">
                                  <p:stCondLst>
                                    <p:cond delay="0"/>
                                  </p:stCondLst>
                                  <p:childTnLst>
                                    <p:set>
                                      <p:cBhvr>
                                        <p:cTn id="265" dur="1" fill="hold">
                                          <p:stCondLst>
                                            <p:cond delay="999"/>
                                          </p:stCondLst>
                                        </p:cTn>
                                        <p:tgtEl>
                                          <p:spTgt spid="99"/>
                                        </p:tgtEl>
                                        <p:attrNameLst>
                                          <p:attrName>style.visibility</p:attrName>
                                        </p:attrNameLst>
                                      </p:cBhvr>
                                      <p:to>
                                        <p:strVal val="visible"/>
                                      </p:to>
                                    </p:set>
                                  </p:childTnLst>
                                </p:cTn>
                              </p:par>
                            </p:childTnLst>
                          </p:cTn>
                        </p:par>
                        <p:par>
                          <p:cTn id="266" fill="hold">
                            <p:stCondLst>
                              <p:cond delay="82500"/>
                            </p:stCondLst>
                            <p:childTnLst>
                              <p:par>
                                <p:cTn id="267" presetID="1" presetClass="entr" presetSubtype="0" fill="hold" grpId="0" nodeType="afterEffect">
                                  <p:stCondLst>
                                    <p:cond delay="0"/>
                                  </p:stCondLst>
                                  <p:childTnLst>
                                    <p:set>
                                      <p:cBhvr>
                                        <p:cTn id="268" dur="1" fill="hold">
                                          <p:stCondLst>
                                            <p:cond delay="999"/>
                                          </p:stCondLst>
                                        </p:cTn>
                                        <p:tgtEl>
                                          <p:spTgt spid="100"/>
                                        </p:tgtEl>
                                        <p:attrNameLst>
                                          <p:attrName>style.visibility</p:attrName>
                                        </p:attrNameLst>
                                      </p:cBhvr>
                                      <p:to>
                                        <p:strVal val="visible"/>
                                      </p:to>
                                    </p:set>
                                  </p:childTnLst>
                                </p:cTn>
                              </p:par>
                            </p:childTnLst>
                          </p:cTn>
                        </p:par>
                        <p:par>
                          <p:cTn id="269" fill="hold">
                            <p:stCondLst>
                              <p:cond delay="83500"/>
                            </p:stCondLst>
                            <p:childTnLst>
                              <p:par>
                                <p:cTn id="270" presetID="1" presetClass="entr" presetSubtype="0" fill="hold" grpId="0" nodeType="afterEffect">
                                  <p:stCondLst>
                                    <p:cond delay="0"/>
                                  </p:stCondLst>
                                  <p:childTnLst>
                                    <p:set>
                                      <p:cBhvr>
                                        <p:cTn id="271" dur="1" fill="hold">
                                          <p:stCondLst>
                                            <p:cond delay="999"/>
                                          </p:stCondLst>
                                        </p:cTn>
                                        <p:tgtEl>
                                          <p:spTgt spid="101"/>
                                        </p:tgtEl>
                                        <p:attrNameLst>
                                          <p:attrName>style.visibility</p:attrName>
                                        </p:attrNameLst>
                                      </p:cBhvr>
                                      <p:to>
                                        <p:strVal val="visible"/>
                                      </p:to>
                                    </p:set>
                                  </p:childTnLst>
                                </p:cTn>
                              </p:par>
                            </p:childTnLst>
                          </p:cTn>
                        </p:par>
                        <p:par>
                          <p:cTn id="272" fill="hold">
                            <p:stCondLst>
                              <p:cond delay="84500"/>
                            </p:stCondLst>
                            <p:childTnLst>
                              <p:par>
                                <p:cTn id="273" presetID="1" presetClass="entr" presetSubtype="0" fill="hold" grpId="0" nodeType="afterEffect">
                                  <p:stCondLst>
                                    <p:cond delay="0"/>
                                  </p:stCondLst>
                                  <p:childTnLst>
                                    <p:set>
                                      <p:cBhvr>
                                        <p:cTn id="274" dur="1" fill="hold">
                                          <p:stCondLst>
                                            <p:cond delay="999"/>
                                          </p:stCondLst>
                                        </p:cTn>
                                        <p:tgtEl>
                                          <p:spTgt spid="102"/>
                                        </p:tgtEl>
                                        <p:attrNameLst>
                                          <p:attrName>style.visibility</p:attrName>
                                        </p:attrNameLst>
                                      </p:cBhvr>
                                      <p:to>
                                        <p:strVal val="visible"/>
                                      </p:to>
                                    </p:set>
                                  </p:childTnLst>
                                </p:cTn>
                              </p:par>
                            </p:childTnLst>
                          </p:cTn>
                        </p:par>
                        <p:par>
                          <p:cTn id="275" fill="hold">
                            <p:stCondLst>
                              <p:cond delay="85500"/>
                            </p:stCondLst>
                            <p:childTnLst>
                              <p:par>
                                <p:cTn id="276" presetID="1" presetClass="entr" presetSubtype="0" fill="hold" grpId="0" nodeType="afterEffect">
                                  <p:stCondLst>
                                    <p:cond delay="0"/>
                                  </p:stCondLst>
                                  <p:childTnLst>
                                    <p:set>
                                      <p:cBhvr>
                                        <p:cTn id="277" dur="1" fill="hold">
                                          <p:stCondLst>
                                            <p:cond delay="999"/>
                                          </p:stCondLst>
                                        </p:cTn>
                                        <p:tgtEl>
                                          <p:spTgt spid="103"/>
                                        </p:tgtEl>
                                        <p:attrNameLst>
                                          <p:attrName>style.visibility</p:attrName>
                                        </p:attrNameLst>
                                      </p:cBhvr>
                                      <p:to>
                                        <p:strVal val="visible"/>
                                      </p:to>
                                    </p:set>
                                  </p:childTnLst>
                                </p:cTn>
                              </p:par>
                            </p:childTnLst>
                          </p:cTn>
                        </p:par>
                        <p:par>
                          <p:cTn id="278" fill="hold">
                            <p:stCondLst>
                              <p:cond delay="86500"/>
                            </p:stCondLst>
                            <p:childTnLst>
                              <p:par>
                                <p:cTn id="279" presetID="1" presetClass="entr" presetSubtype="0" fill="hold" grpId="0" nodeType="afterEffect">
                                  <p:stCondLst>
                                    <p:cond delay="0"/>
                                  </p:stCondLst>
                                  <p:childTnLst>
                                    <p:set>
                                      <p:cBhvr>
                                        <p:cTn id="280" dur="1" fill="hold">
                                          <p:stCondLst>
                                            <p:cond delay="999"/>
                                          </p:stCondLst>
                                        </p:cTn>
                                        <p:tgtEl>
                                          <p:spTgt spid="104"/>
                                        </p:tgtEl>
                                        <p:attrNameLst>
                                          <p:attrName>style.visibility</p:attrName>
                                        </p:attrNameLst>
                                      </p:cBhvr>
                                      <p:to>
                                        <p:strVal val="visible"/>
                                      </p:to>
                                    </p:set>
                                  </p:childTnLst>
                                </p:cTn>
                              </p:par>
                            </p:childTnLst>
                          </p:cTn>
                        </p:par>
                        <p:par>
                          <p:cTn id="281" fill="hold">
                            <p:stCondLst>
                              <p:cond delay="87500"/>
                            </p:stCondLst>
                            <p:childTnLst>
                              <p:par>
                                <p:cTn id="282" presetID="1" presetClass="entr" presetSubtype="0" fill="hold" grpId="0" nodeType="afterEffect">
                                  <p:stCondLst>
                                    <p:cond delay="0"/>
                                  </p:stCondLst>
                                  <p:childTnLst>
                                    <p:set>
                                      <p:cBhvr>
                                        <p:cTn id="283" dur="1" fill="hold">
                                          <p:stCondLst>
                                            <p:cond delay="999"/>
                                          </p:stCondLst>
                                        </p:cTn>
                                        <p:tgtEl>
                                          <p:spTgt spid="105"/>
                                        </p:tgtEl>
                                        <p:attrNameLst>
                                          <p:attrName>style.visibility</p:attrName>
                                        </p:attrNameLst>
                                      </p:cBhvr>
                                      <p:to>
                                        <p:strVal val="visible"/>
                                      </p:to>
                                    </p:set>
                                  </p:childTnLst>
                                </p:cTn>
                              </p:par>
                            </p:childTnLst>
                          </p:cTn>
                        </p:par>
                        <p:par>
                          <p:cTn id="284" fill="hold">
                            <p:stCondLst>
                              <p:cond delay="88500"/>
                            </p:stCondLst>
                            <p:childTnLst>
                              <p:par>
                                <p:cTn id="285" presetID="1" presetClass="entr" presetSubtype="0" fill="hold" grpId="0" nodeType="afterEffect">
                                  <p:stCondLst>
                                    <p:cond delay="0"/>
                                  </p:stCondLst>
                                  <p:childTnLst>
                                    <p:set>
                                      <p:cBhvr>
                                        <p:cTn id="286" dur="1" fill="hold">
                                          <p:stCondLst>
                                            <p:cond delay="999"/>
                                          </p:stCondLst>
                                        </p:cTn>
                                        <p:tgtEl>
                                          <p:spTgt spid="106"/>
                                        </p:tgtEl>
                                        <p:attrNameLst>
                                          <p:attrName>style.visibility</p:attrName>
                                        </p:attrNameLst>
                                      </p:cBhvr>
                                      <p:to>
                                        <p:strVal val="visible"/>
                                      </p:to>
                                    </p:set>
                                  </p:childTnLst>
                                </p:cTn>
                              </p:par>
                            </p:childTnLst>
                          </p:cTn>
                        </p:par>
                        <p:par>
                          <p:cTn id="287" fill="hold">
                            <p:stCondLst>
                              <p:cond delay="89500"/>
                            </p:stCondLst>
                            <p:childTnLst>
                              <p:par>
                                <p:cTn id="288" presetID="1" presetClass="entr" presetSubtype="0" fill="hold" grpId="0" nodeType="afterEffect">
                                  <p:stCondLst>
                                    <p:cond delay="0"/>
                                  </p:stCondLst>
                                  <p:childTnLst>
                                    <p:set>
                                      <p:cBhvr>
                                        <p:cTn id="289" dur="1" fill="hold">
                                          <p:stCondLst>
                                            <p:cond delay="999"/>
                                          </p:stCondLst>
                                        </p:cTn>
                                        <p:tgtEl>
                                          <p:spTgt spid="107"/>
                                        </p:tgtEl>
                                        <p:attrNameLst>
                                          <p:attrName>style.visibility</p:attrName>
                                        </p:attrNameLst>
                                      </p:cBhvr>
                                      <p:to>
                                        <p:strVal val="visible"/>
                                      </p:to>
                                    </p:set>
                                  </p:childTnLst>
                                </p:cTn>
                              </p:par>
                            </p:childTnLst>
                          </p:cTn>
                        </p:par>
                        <p:par>
                          <p:cTn id="290" fill="hold">
                            <p:stCondLst>
                              <p:cond delay="90500"/>
                            </p:stCondLst>
                            <p:childTnLst>
                              <p:par>
                                <p:cTn id="291" presetID="1" presetClass="entr" presetSubtype="0" fill="hold" grpId="0" nodeType="afterEffect">
                                  <p:stCondLst>
                                    <p:cond delay="0"/>
                                  </p:stCondLst>
                                  <p:childTnLst>
                                    <p:set>
                                      <p:cBhvr>
                                        <p:cTn id="292" dur="1" fill="hold">
                                          <p:stCondLst>
                                            <p:cond delay="999"/>
                                          </p:stCondLst>
                                        </p:cTn>
                                        <p:tgtEl>
                                          <p:spTgt spid="108"/>
                                        </p:tgtEl>
                                        <p:attrNameLst>
                                          <p:attrName>style.visibility</p:attrName>
                                        </p:attrNameLst>
                                      </p:cBhvr>
                                      <p:to>
                                        <p:strVal val="visible"/>
                                      </p:to>
                                    </p:set>
                                  </p:childTnLst>
                                </p:cTn>
                              </p:par>
                            </p:childTnLst>
                          </p:cTn>
                        </p:par>
                        <p:par>
                          <p:cTn id="293" fill="hold">
                            <p:stCondLst>
                              <p:cond delay="91500"/>
                            </p:stCondLst>
                            <p:childTnLst>
                              <p:par>
                                <p:cTn id="294" presetID="1" presetClass="entr" presetSubtype="0" fill="hold" grpId="0" nodeType="afterEffect">
                                  <p:stCondLst>
                                    <p:cond delay="0"/>
                                  </p:stCondLst>
                                  <p:childTnLst>
                                    <p:set>
                                      <p:cBhvr>
                                        <p:cTn id="295" dur="1" fill="hold">
                                          <p:stCondLst>
                                            <p:cond delay="999"/>
                                          </p:stCondLst>
                                        </p:cTn>
                                        <p:tgtEl>
                                          <p:spTgt spid="109"/>
                                        </p:tgtEl>
                                        <p:attrNameLst>
                                          <p:attrName>style.visibility</p:attrName>
                                        </p:attrNameLst>
                                      </p:cBhvr>
                                      <p:to>
                                        <p:strVal val="visible"/>
                                      </p:to>
                                    </p:set>
                                  </p:childTnLst>
                                </p:cTn>
                              </p:par>
                            </p:childTnLst>
                          </p:cTn>
                        </p:par>
                        <p:par>
                          <p:cTn id="296" fill="hold">
                            <p:stCondLst>
                              <p:cond delay="92500"/>
                            </p:stCondLst>
                            <p:childTnLst>
                              <p:par>
                                <p:cTn id="297" presetID="1" presetClass="entr" presetSubtype="0" fill="hold" grpId="0" nodeType="afterEffect">
                                  <p:stCondLst>
                                    <p:cond delay="0"/>
                                  </p:stCondLst>
                                  <p:childTnLst>
                                    <p:set>
                                      <p:cBhvr>
                                        <p:cTn id="298" dur="1" fill="hold">
                                          <p:stCondLst>
                                            <p:cond delay="999"/>
                                          </p:stCondLst>
                                        </p:cTn>
                                        <p:tgtEl>
                                          <p:spTgt spid="110"/>
                                        </p:tgtEl>
                                        <p:attrNameLst>
                                          <p:attrName>style.visibility</p:attrName>
                                        </p:attrNameLst>
                                      </p:cBhvr>
                                      <p:to>
                                        <p:strVal val="visible"/>
                                      </p:to>
                                    </p:set>
                                  </p:childTnLst>
                                </p:cTn>
                              </p:par>
                            </p:childTnLst>
                          </p:cTn>
                        </p:par>
                        <p:par>
                          <p:cTn id="299" fill="hold">
                            <p:stCondLst>
                              <p:cond delay="93500"/>
                            </p:stCondLst>
                            <p:childTnLst>
                              <p:par>
                                <p:cTn id="300" presetID="1" presetClass="entr" presetSubtype="0" fill="hold" grpId="0" nodeType="afterEffect">
                                  <p:stCondLst>
                                    <p:cond delay="0"/>
                                  </p:stCondLst>
                                  <p:childTnLst>
                                    <p:set>
                                      <p:cBhvr>
                                        <p:cTn id="301" dur="1" fill="hold">
                                          <p:stCondLst>
                                            <p:cond delay="999"/>
                                          </p:stCondLst>
                                        </p:cTn>
                                        <p:tgtEl>
                                          <p:spTgt spid="111"/>
                                        </p:tgtEl>
                                        <p:attrNameLst>
                                          <p:attrName>style.visibility</p:attrName>
                                        </p:attrNameLst>
                                      </p:cBhvr>
                                      <p:to>
                                        <p:strVal val="visible"/>
                                      </p:to>
                                    </p:set>
                                  </p:childTnLst>
                                </p:cTn>
                              </p:par>
                            </p:childTnLst>
                          </p:cTn>
                        </p:par>
                        <p:par>
                          <p:cTn id="302" fill="hold">
                            <p:stCondLst>
                              <p:cond delay="94500"/>
                            </p:stCondLst>
                            <p:childTnLst>
                              <p:par>
                                <p:cTn id="303" presetID="1" presetClass="entr" presetSubtype="0" fill="hold" grpId="0" nodeType="afterEffect">
                                  <p:stCondLst>
                                    <p:cond delay="0"/>
                                  </p:stCondLst>
                                  <p:childTnLst>
                                    <p:set>
                                      <p:cBhvr>
                                        <p:cTn id="304" dur="1" fill="hold">
                                          <p:stCondLst>
                                            <p:cond delay="999"/>
                                          </p:stCondLst>
                                        </p:cTn>
                                        <p:tgtEl>
                                          <p:spTgt spid="112"/>
                                        </p:tgtEl>
                                        <p:attrNameLst>
                                          <p:attrName>style.visibility</p:attrName>
                                        </p:attrNameLst>
                                      </p:cBhvr>
                                      <p:to>
                                        <p:strVal val="visible"/>
                                      </p:to>
                                    </p:set>
                                  </p:childTnLst>
                                </p:cTn>
                              </p:par>
                            </p:childTnLst>
                          </p:cTn>
                        </p:par>
                        <p:par>
                          <p:cTn id="305" fill="hold">
                            <p:stCondLst>
                              <p:cond delay="95500"/>
                            </p:stCondLst>
                            <p:childTnLst>
                              <p:par>
                                <p:cTn id="306" presetID="1" presetClass="entr" presetSubtype="0" fill="hold" grpId="0" nodeType="afterEffect">
                                  <p:stCondLst>
                                    <p:cond delay="0"/>
                                  </p:stCondLst>
                                  <p:childTnLst>
                                    <p:set>
                                      <p:cBhvr>
                                        <p:cTn id="307" dur="1" fill="hold">
                                          <p:stCondLst>
                                            <p:cond delay="999"/>
                                          </p:stCondLst>
                                        </p:cTn>
                                        <p:tgtEl>
                                          <p:spTgt spid="113"/>
                                        </p:tgtEl>
                                        <p:attrNameLst>
                                          <p:attrName>style.visibility</p:attrName>
                                        </p:attrNameLst>
                                      </p:cBhvr>
                                      <p:to>
                                        <p:strVal val="visible"/>
                                      </p:to>
                                    </p:set>
                                  </p:childTnLst>
                                </p:cTn>
                              </p:par>
                            </p:childTnLst>
                          </p:cTn>
                        </p:par>
                        <p:par>
                          <p:cTn id="308" fill="hold">
                            <p:stCondLst>
                              <p:cond delay="96500"/>
                            </p:stCondLst>
                            <p:childTnLst>
                              <p:par>
                                <p:cTn id="309" presetID="1" presetClass="entr" presetSubtype="0" fill="hold" grpId="0" nodeType="afterEffect">
                                  <p:stCondLst>
                                    <p:cond delay="0"/>
                                  </p:stCondLst>
                                  <p:childTnLst>
                                    <p:set>
                                      <p:cBhvr>
                                        <p:cTn id="310" dur="1" fill="hold">
                                          <p:stCondLst>
                                            <p:cond delay="999"/>
                                          </p:stCondLst>
                                        </p:cTn>
                                        <p:tgtEl>
                                          <p:spTgt spid="114"/>
                                        </p:tgtEl>
                                        <p:attrNameLst>
                                          <p:attrName>style.visibility</p:attrName>
                                        </p:attrNameLst>
                                      </p:cBhvr>
                                      <p:to>
                                        <p:strVal val="visible"/>
                                      </p:to>
                                    </p:set>
                                  </p:childTnLst>
                                </p:cTn>
                              </p:par>
                            </p:childTnLst>
                          </p:cTn>
                        </p:par>
                        <p:par>
                          <p:cTn id="311" fill="hold">
                            <p:stCondLst>
                              <p:cond delay="97500"/>
                            </p:stCondLst>
                            <p:childTnLst>
                              <p:par>
                                <p:cTn id="312" presetID="1" presetClass="entr" presetSubtype="0" fill="hold" grpId="0" nodeType="afterEffect">
                                  <p:stCondLst>
                                    <p:cond delay="0"/>
                                  </p:stCondLst>
                                  <p:childTnLst>
                                    <p:set>
                                      <p:cBhvr>
                                        <p:cTn id="313" dur="1" fill="hold">
                                          <p:stCondLst>
                                            <p:cond delay="999"/>
                                          </p:stCondLst>
                                        </p:cTn>
                                        <p:tgtEl>
                                          <p:spTgt spid="115"/>
                                        </p:tgtEl>
                                        <p:attrNameLst>
                                          <p:attrName>style.visibility</p:attrName>
                                        </p:attrNameLst>
                                      </p:cBhvr>
                                      <p:to>
                                        <p:strVal val="visible"/>
                                      </p:to>
                                    </p:set>
                                  </p:childTnLst>
                                </p:cTn>
                              </p:par>
                            </p:childTnLst>
                          </p:cTn>
                        </p:par>
                        <p:par>
                          <p:cTn id="314" fill="hold">
                            <p:stCondLst>
                              <p:cond delay="98500"/>
                            </p:stCondLst>
                            <p:childTnLst>
                              <p:par>
                                <p:cTn id="315" presetID="1" presetClass="entr" presetSubtype="0" fill="hold" grpId="0" nodeType="afterEffect">
                                  <p:stCondLst>
                                    <p:cond delay="0"/>
                                  </p:stCondLst>
                                  <p:childTnLst>
                                    <p:set>
                                      <p:cBhvr>
                                        <p:cTn id="316" dur="1" fill="hold">
                                          <p:stCondLst>
                                            <p:cond delay="999"/>
                                          </p:stCondLst>
                                        </p:cTn>
                                        <p:tgtEl>
                                          <p:spTgt spid="116"/>
                                        </p:tgtEl>
                                        <p:attrNameLst>
                                          <p:attrName>style.visibility</p:attrName>
                                        </p:attrNameLst>
                                      </p:cBhvr>
                                      <p:to>
                                        <p:strVal val="visible"/>
                                      </p:to>
                                    </p:set>
                                  </p:childTnLst>
                                </p:cTn>
                              </p:par>
                            </p:childTnLst>
                          </p:cTn>
                        </p:par>
                        <p:par>
                          <p:cTn id="317" fill="hold">
                            <p:stCondLst>
                              <p:cond delay="99500"/>
                            </p:stCondLst>
                            <p:childTnLst>
                              <p:par>
                                <p:cTn id="318" presetID="1" presetClass="entr" presetSubtype="0" fill="hold" grpId="0" nodeType="afterEffect">
                                  <p:stCondLst>
                                    <p:cond delay="0"/>
                                  </p:stCondLst>
                                  <p:childTnLst>
                                    <p:set>
                                      <p:cBhvr>
                                        <p:cTn id="319" dur="1" fill="hold">
                                          <p:stCondLst>
                                            <p:cond delay="999"/>
                                          </p:stCondLst>
                                        </p:cTn>
                                        <p:tgtEl>
                                          <p:spTgt spid="117"/>
                                        </p:tgtEl>
                                        <p:attrNameLst>
                                          <p:attrName>style.visibility</p:attrName>
                                        </p:attrNameLst>
                                      </p:cBhvr>
                                      <p:to>
                                        <p:strVal val="visible"/>
                                      </p:to>
                                    </p:set>
                                  </p:childTnLst>
                                </p:cTn>
                              </p:par>
                            </p:childTnLst>
                          </p:cTn>
                        </p:par>
                        <p:par>
                          <p:cTn id="320" fill="hold">
                            <p:stCondLst>
                              <p:cond delay="100500"/>
                            </p:stCondLst>
                            <p:childTnLst>
                              <p:par>
                                <p:cTn id="321" presetID="1" presetClass="entr" presetSubtype="0" fill="hold" grpId="0" nodeType="afterEffect">
                                  <p:stCondLst>
                                    <p:cond delay="0"/>
                                  </p:stCondLst>
                                  <p:childTnLst>
                                    <p:set>
                                      <p:cBhvr>
                                        <p:cTn id="322" dur="1" fill="hold">
                                          <p:stCondLst>
                                            <p:cond delay="999"/>
                                          </p:stCondLst>
                                        </p:cTn>
                                        <p:tgtEl>
                                          <p:spTgt spid="118"/>
                                        </p:tgtEl>
                                        <p:attrNameLst>
                                          <p:attrName>style.visibility</p:attrName>
                                        </p:attrNameLst>
                                      </p:cBhvr>
                                      <p:to>
                                        <p:strVal val="visible"/>
                                      </p:to>
                                    </p:set>
                                  </p:childTnLst>
                                </p:cTn>
                              </p:par>
                            </p:childTnLst>
                          </p:cTn>
                        </p:par>
                        <p:par>
                          <p:cTn id="323" fill="hold">
                            <p:stCondLst>
                              <p:cond delay="101500"/>
                            </p:stCondLst>
                            <p:childTnLst>
                              <p:par>
                                <p:cTn id="324" presetID="1" presetClass="entr" presetSubtype="0" fill="hold" grpId="0" nodeType="afterEffect">
                                  <p:stCondLst>
                                    <p:cond delay="0"/>
                                  </p:stCondLst>
                                  <p:childTnLst>
                                    <p:set>
                                      <p:cBhvr>
                                        <p:cTn id="325" dur="1" fill="hold">
                                          <p:stCondLst>
                                            <p:cond delay="999"/>
                                          </p:stCondLst>
                                        </p:cTn>
                                        <p:tgtEl>
                                          <p:spTgt spid="119"/>
                                        </p:tgtEl>
                                        <p:attrNameLst>
                                          <p:attrName>style.visibility</p:attrName>
                                        </p:attrNameLst>
                                      </p:cBhvr>
                                      <p:to>
                                        <p:strVal val="visible"/>
                                      </p:to>
                                    </p:set>
                                  </p:childTnLst>
                                </p:cTn>
                              </p:par>
                            </p:childTnLst>
                          </p:cTn>
                        </p:par>
                        <p:par>
                          <p:cTn id="326" fill="hold">
                            <p:stCondLst>
                              <p:cond delay="102500"/>
                            </p:stCondLst>
                            <p:childTnLst>
                              <p:par>
                                <p:cTn id="327" presetID="1" presetClass="entr" presetSubtype="0" fill="hold" grpId="0" nodeType="afterEffect">
                                  <p:stCondLst>
                                    <p:cond delay="0"/>
                                  </p:stCondLst>
                                  <p:childTnLst>
                                    <p:set>
                                      <p:cBhvr>
                                        <p:cTn id="328" dur="1" fill="hold">
                                          <p:stCondLst>
                                            <p:cond delay="999"/>
                                          </p:stCondLst>
                                        </p:cTn>
                                        <p:tgtEl>
                                          <p:spTgt spid="120"/>
                                        </p:tgtEl>
                                        <p:attrNameLst>
                                          <p:attrName>style.visibility</p:attrName>
                                        </p:attrNameLst>
                                      </p:cBhvr>
                                      <p:to>
                                        <p:strVal val="visible"/>
                                      </p:to>
                                    </p:set>
                                  </p:childTnLst>
                                </p:cTn>
                              </p:par>
                            </p:childTnLst>
                          </p:cTn>
                        </p:par>
                        <p:par>
                          <p:cTn id="329" fill="hold">
                            <p:stCondLst>
                              <p:cond delay="103500"/>
                            </p:stCondLst>
                            <p:childTnLst>
                              <p:par>
                                <p:cTn id="330" presetID="1" presetClass="entr" presetSubtype="0" fill="hold" grpId="0" nodeType="afterEffect">
                                  <p:stCondLst>
                                    <p:cond delay="0"/>
                                  </p:stCondLst>
                                  <p:childTnLst>
                                    <p:set>
                                      <p:cBhvr>
                                        <p:cTn id="331" dur="1" fill="hold">
                                          <p:stCondLst>
                                            <p:cond delay="999"/>
                                          </p:stCondLst>
                                        </p:cTn>
                                        <p:tgtEl>
                                          <p:spTgt spid="121"/>
                                        </p:tgtEl>
                                        <p:attrNameLst>
                                          <p:attrName>style.visibility</p:attrName>
                                        </p:attrNameLst>
                                      </p:cBhvr>
                                      <p:to>
                                        <p:strVal val="visible"/>
                                      </p:to>
                                    </p:set>
                                  </p:childTnLst>
                                </p:cTn>
                              </p:par>
                            </p:childTnLst>
                          </p:cTn>
                        </p:par>
                        <p:par>
                          <p:cTn id="332" fill="hold">
                            <p:stCondLst>
                              <p:cond delay="104500"/>
                            </p:stCondLst>
                            <p:childTnLst>
                              <p:par>
                                <p:cTn id="333" presetID="1" presetClass="entr" presetSubtype="0" fill="hold" grpId="0" nodeType="afterEffect">
                                  <p:stCondLst>
                                    <p:cond delay="0"/>
                                  </p:stCondLst>
                                  <p:childTnLst>
                                    <p:set>
                                      <p:cBhvr>
                                        <p:cTn id="334" dur="1" fill="hold">
                                          <p:stCondLst>
                                            <p:cond delay="999"/>
                                          </p:stCondLst>
                                        </p:cTn>
                                        <p:tgtEl>
                                          <p:spTgt spid="122"/>
                                        </p:tgtEl>
                                        <p:attrNameLst>
                                          <p:attrName>style.visibility</p:attrName>
                                        </p:attrNameLst>
                                      </p:cBhvr>
                                      <p:to>
                                        <p:strVal val="visible"/>
                                      </p:to>
                                    </p:set>
                                  </p:childTnLst>
                                </p:cTn>
                              </p:par>
                            </p:childTnLst>
                          </p:cTn>
                        </p:par>
                        <p:par>
                          <p:cTn id="335" fill="hold">
                            <p:stCondLst>
                              <p:cond delay="105500"/>
                            </p:stCondLst>
                            <p:childTnLst>
                              <p:par>
                                <p:cTn id="336" presetID="1" presetClass="entr" presetSubtype="0" fill="hold" grpId="0" nodeType="afterEffect">
                                  <p:stCondLst>
                                    <p:cond delay="0"/>
                                  </p:stCondLst>
                                  <p:childTnLst>
                                    <p:set>
                                      <p:cBhvr>
                                        <p:cTn id="337" dur="1" fill="hold">
                                          <p:stCondLst>
                                            <p:cond delay="999"/>
                                          </p:stCondLst>
                                        </p:cTn>
                                        <p:tgtEl>
                                          <p:spTgt spid="123"/>
                                        </p:tgtEl>
                                        <p:attrNameLst>
                                          <p:attrName>style.visibility</p:attrName>
                                        </p:attrNameLst>
                                      </p:cBhvr>
                                      <p:to>
                                        <p:strVal val="visible"/>
                                      </p:to>
                                    </p:set>
                                  </p:childTnLst>
                                </p:cTn>
                              </p:par>
                            </p:childTnLst>
                          </p:cTn>
                        </p:par>
                        <p:par>
                          <p:cTn id="338" fill="hold">
                            <p:stCondLst>
                              <p:cond delay="106500"/>
                            </p:stCondLst>
                            <p:childTnLst>
                              <p:par>
                                <p:cTn id="339" presetID="1" presetClass="entr" presetSubtype="0" fill="hold" grpId="0" nodeType="afterEffect">
                                  <p:stCondLst>
                                    <p:cond delay="0"/>
                                  </p:stCondLst>
                                  <p:childTnLst>
                                    <p:set>
                                      <p:cBhvr>
                                        <p:cTn id="340" dur="1" fill="hold">
                                          <p:stCondLst>
                                            <p:cond delay="999"/>
                                          </p:stCondLst>
                                        </p:cTn>
                                        <p:tgtEl>
                                          <p:spTgt spid="124"/>
                                        </p:tgtEl>
                                        <p:attrNameLst>
                                          <p:attrName>style.visibility</p:attrName>
                                        </p:attrNameLst>
                                      </p:cBhvr>
                                      <p:to>
                                        <p:strVal val="visible"/>
                                      </p:to>
                                    </p:set>
                                  </p:childTnLst>
                                </p:cTn>
                              </p:par>
                            </p:childTnLst>
                          </p:cTn>
                        </p:par>
                        <p:par>
                          <p:cTn id="341" fill="hold">
                            <p:stCondLst>
                              <p:cond delay="107500"/>
                            </p:stCondLst>
                            <p:childTnLst>
                              <p:par>
                                <p:cTn id="342" presetID="1" presetClass="entr" presetSubtype="0" fill="hold" grpId="0" nodeType="afterEffect">
                                  <p:stCondLst>
                                    <p:cond delay="0"/>
                                  </p:stCondLst>
                                  <p:childTnLst>
                                    <p:set>
                                      <p:cBhvr>
                                        <p:cTn id="343" dur="1" fill="hold">
                                          <p:stCondLst>
                                            <p:cond delay="999"/>
                                          </p:stCondLst>
                                        </p:cTn>
                                        <p:tgtEl>
                                          <p:spTgt spid="125"/>
                                        </p:tgtEl>
                                        <p:attrNameLst>
                                          <p:attrName>style.visibility</p:attrName>
                                        </p:attrNameLst>
                                      </p:cBhvr>
                                      <p:to>
                                        <p:strVal val="visible"/>
                                      </p:to>
                                    </p:set>
                                  </p:childTnLst>
                                </p:cTn>
                              </p:par>
                            </p:childTnLst>
                          </p:cTn>
                        </p:par>
                        <p:par>
                          <p:cTn id="344" fill="hold">
                            <p:stCondLst>
                              <p:cond delay="108500"/>
                            </p:stCondLst>
                            <p:childTnLst>
                              <p:par>
                                <p:cTn id="345" presetID="1" presetClass="entr" presetSubtype="0" fill="hold" grpId="0" nodeType="afterEffect">
                                  <p:stCondLst>
                                    <p:cond delay="0"/>
                                  </p:stCondLst>
                                  <p:childTnLst>
                                    <p:set>
                                      <p:cBhvr>
                                        <p:cTn id="346" dur="1" fill="hold">
                                          <p:stCondLst>
                                            <p:cond delay="999"/>
                                          </p:stCondLst>
                                        </p:cTn>
                                        <p:tgtEl>
                                          <p:spTgt spid="126"/>
                                        </p:tgtEl>
                                        <p:attrNameLst>
                                          <p:attrName>style.visibility</p:attrName>
                                        </p:attrNameLst>
                                      </p:cBhvr>
                                      <p:to>
                                        <p:strVal val="visible"/>
                                      </p:to>
                                    </p:set>
                                  </p:childTnLst>
                                </p:cTn>
                              </p:par>
                            </p:childTnLst>
                          </p:cTn>
                        </p:par>
                        <p:par>
                          <p:cTn id="347" fill="hold">
                            <p:stCondLst>
                              <p:cond delay="109500"/>
                            </p:stCondLst>
                            <p:childTnLst>
                              <p:par>
                                <p:cTn id="348" presetID="1" presetClass="entr" presetSubtype="0" fill="hold" grpId="0" nodeType="afterEffect">
                                  <p:stCondLst>
                                    <p:cond delay="0"/>
                                  </p:stCondLst>
                                  <p:childTnLst>
                                    <p:set>
                                      <p:cBhvr>
                                        <p:cTn id="349" dur="1" fill="hold">
                                          <p:stCondLst>
                                            <p:cond delay="999"/>
                                          </p:stCondLst>
                                        </p:cTn>
                                        <p:tgtEl>
                                          <p:spTgt spid="127"/>
                                        </p:tgtEl>
                                        <p:attrNameLst>
                                          <p:attrName>style.visibility</p:attrName>
                                        </p:attrNameLst>
                                      </p:cBhvr>
                                      <p:to>
                                        <p:strVal val="visible"/>
                                      </p:to>
                                    </p:set>
                                  </p:childTnLst>
                                </p:cTn>
                              </p:par>
                            </p:childTnLst>
                          </p:cTn>
                        </p:par>
                        <p:par>
                          <p:cTn id="350" fill="hold">
                            <p:stCondLst>
                              <p:cond delay="110500"/>
                            </p:stCondLst>
                            <p:childTnLst>
                              <p:par>
                                <p:cTn id="351" presetID="1" presetClass="entr" presetSubtype="0" fill="hold" grpId="0" nodeType="afterEffect">
                                  <p:stCondLst>
                                    <p:cond delay="0"/>
                                  </p:stCondLst>
                                  <p:childTnLst>
                                    <p:set>
                                      <p:cBhvr>
                                        <p:cTn id="352" dur="1" fill="hold">
                                          <p:stCondLst>
                                            <p:cond delay="999"/>
                                          </p:stCondLst>
                                        </p:cTn>
                                        <p:tgtEl>
                                          <p:spTgt spid="128"/>
                                        </p:tgtEl>
                                        <p:attrNameLst>
                                          <p:attrName>style.visibility</p:attrName>
                                        </p:attrNameLst>
                                      </p:cBhvr>
                                      <p:to>
                                        <p:strVal val="visible"/>
                                      </p:to>
                                    </p:set>
                                  </p:childTnLst>
                                </p:cTn>
                              </p:par>
                            </p:childTnLst>
                          </p:cTn>
                        </p:par>
                        <p:par>
                          <p:cTn id="353" fill="hold">
                            <p:stCondLst>
                              <p:cond delay="111500"/>
                            </p:stCondLst>
                            <p:childTnLst>
                              <p:par>
                                <p:cTn id="354" presetID="1" presetClass="entr" presetSubtype="0" fill="hold" grpId="0" nodeType="afterEffect">
                                  <p:stCondLst>
                                    <p:cond delay="0"/>
                                  </p:stCondLst>
                                  <p:childTnLst>
                                    <p:set>
                                      <p:cBhvr>
                                        <p:cTn id="355" dur="1" fill="hold">
                                          <p:stCondLst>
                                            <p:cond delay="999"/>
                                          </p:stCondLst>
                                        </p:cTn>
                                        <p:tgtEl>
                                          <p:spTgt spid="129"/>
                                        </p:tgtEl>
                                        <p:attrNameLst>
                                          <p:attrName>style.visibility</p:attrName>
                                        </p:attrNameLst>
                                      </p:cBhvr>
                                      <p:to>
                                        <p:strVal val="visible"/>
                                      </p:to>
                                    </p:set>
                                  </p:childTnLst>
                                </p:cTn>
                              </p:par>
                            </p:childTnLst>
                          </p:cTn>
                        </p:par>
                        <p:par>
                          <p:cTn id="356" fill="hold">
                            <p:stCondLst>
                              <p:cond delay="112500"/>
                            </p:stCondLst>
                            <p:childTnLst>
                              <p:par>
                                <p:cTn id="357" presetID="1" presetClass="entr" presetSubtype="0" fill="hold" grpId="0" nodeType="afterEffect">
                                  <p:stCondLst>
                                    <p:cond delay="0"/>
                                  </p:stCondLst>
                                  <p:childTnLst>
                                    <p:set>
                                      <p:cBhvr>
                                        <p:cTn id="358" dur="1" fill="hold">
                                          <p:stCondLst>
                                            <p:cond delay="999"/>
                                          </p:stCondLst>
                                        </p:cTn>
                                        <p:tgtEl>
                                          <p:spTgt spid="130"/>
                                        </p:tgtEl>
                                        <p:attrNameLst>
                                          <p:attrName>style.visibility</p:attrName>
                                        </p:attrNameLst>
                                      </p:cBhvr>
                                      <p:to>
                                        <p:strVal val="visible"/>
                                      </p:to>
                                    </p:set>
                                  </p:childTnLst>
                                </p:cTn>
                              </p:par>
                            </p:childTnLst>
                          </p:cTn>
                        </p:par>
                        <p:par>
                          <p:cTn id="359" fill="hold">
                            <p:stCondLst>
                              <p:cond delay="113500"/>
                            </p:stCondLst>
                            <p:childTnLst>
                              <p:par>
                                <p:cTn id="360" presetID="1" presetClass="entr" presetSubtype="0" fill="hold" grpId="0" nodeType="afterEffect">
                                  <p:stCondLst>
                                    <p:cond delay="0"/>
                                  </p:stCondLst>
                                  <p:childTnLst>
                                    <p:set>
                                      <p:cBhvr>
                                        <p:cTn id="361" dur="1" fill="hold">
                                          <p:stCondLst>
                                            <p:cond delay="999"/>
                                          </p:stCondLst>
                                        </p:cTn>
                                        <p:tgtEl>
                                          <p:spTgt spid="131"/>
                                        </p:tgtEl>
                                        <p:attrNameLst>
                                          <p:attrName>style.visibility</p:attrName>
                                        </p:attrNameLst>
                                      </p:cBhvr>
                                      <p:to>
                                        <p:strVal val="visible"/>
                                      </p:to>
                                    </p:set>
                                  </p:childTnLst>
                                </p:cTn>
                              </p:par>
                            </p:childTnLst>
                          </p:cTn>
                        </p:par>
                        <p:par>
                          <p:cTn id="362" fill="hold">
                            <p:stCondLst>
                              <p:cond delay="114500"/>
                            </p:stCondLst>
                            <p:childTnLst>
                              <p:par>
                                <p:cTn id="363" presetID="1" presetClass="entr" presetSubtype="0" fill="hold" grpId="0" nodeType="afterEffect">
                                  <p:stCondLst>
                                    <p:cond delay="0"/>
                                  </p:stCondLst>
                                  <p:childTnLst>
                                    <p:set>
                                      <p:cBhvr>
                                        <p:cTn id="364" dur="1" fill="hold">
                                          <p:stCondLst>
                                            <p:cond delay="999"/>
                                          </p:stCondLst>
                                        </p:cTn>
                                        <p:tgtEl>
                                          <p:spTgt spid="132"/>
                                        </p:tgtEl>
                                        <p:attrNameLst>
                                          <p:attrName>style.visibility</p:attrName>
                                        </p:attrNameLst>
                                      </p:cBhvr>
                                      <p:to>
                                        <p:strVal val="visible"/>
                                      </p:to>
                                    </p:set>
                                  </p:childTnLst>
                                </p:cTn>
                              </p:par>
                            </p:childTnLst>
                          </p:cTn>
                        </p:par>
                        <p:par>
                          <p:cTn id="365" fill="hold">
                            <p:stCondLst>
                              <p:cond delay="115500"/>
                            </p:stCondLst>
                            <p:childTnLst>
                              <p:par>
                                <p:cTn id="366" presetID="1" presetClass="entr" presetSubtype="0" fill="hold" grpId="0" nodeType="afterEffect">
                                  <p:stCondLst>
                                    <p:cond delay="0"/>
                                  </p:stCondLst>
                                  <p:childTnLst>
                                    <p:set>
                                      <p:cBhvr>
                                        <p:cTn id="367" dur="1" fill="hold">
                                          <p:stCondLst>
                                            <p:cond delay="999"/>
                                          </p:stCondLst>
                                        </p:cTn>
                                        <p:tgtEl>
                                          <p:spTgt spid="133"/>
                                        </p:tgtEl>
                                        <p:attrNameLst>
                                          <p:attrName>style.visibility</p:attrName>
                                        </p:attrNameLst>
                                      </p:cBhvr>
                                      <p:to>
                                        <p:strVal val="visible"/>
                                      </p:to>
                                    </p:set>
                                  </p:childTnLst>
                                </p:cTn>
                              </p:par>
                            </p:childTnLst>
                          </p:cTn>
                        </p:par>
                        <p:par>
                          <p:cTn id="368" fill="hold">
                            <p:stCondLst>
                              <p:cond delay="116500"/>
                            </p:stCondLst>
                            <p:childTnLst>
                              <p:par>
                                <p:cTn id="369" presetID="1" presetClass="entr" presetSubtype="0" fill="hold" grpId="0" nodeType="afterEffect">
                                  <p:stCondLst>
                                    <p:cond delay="0"/>
                                  </p:stCondLst>
                                  <p:childTnLst>
                                    <p:set>
                                      <p:cBhvr>
                                        <p:cTn id="370" dur="1" fill="hold">
                                          <p:stCondLst>
                                            <p:cond delay="999"/>
                                          </p:stCondLst>
                                        </p:cTn>
                                        <p:tgtEl>
                                          <p:spTgt spid="134"/>
                                        </p:tgtEl>
                                        <p:attrNameLst>
                                          <p:attrName>style.visibility</p:attrName>
                                        </p:attrNameLst>
                                      </p:cBhvr>
                                      <p:to>
                                        <p:strVal val="visible"/>
                                      </p:to>
                                    </p:set>
                                  </p:childTnLst>
                                </p:cTn>
                              </p:par>
                            </p:childTnLst>
                          </p:cTn>
                        </p:par>
                        <p:par>
                          <p:cTn id="371" fill="hold">
                            <p:stCondLst>
                              <p:cond delay="117500"/>
                            </p:stCondLst>
                            <p:childTnLst>
                              <p:par>
                                <p:cTn id="372" presetID="1" presetClass="entr" presetSubtype="0" fill="hold" grpId="0" nodeType="afterEffect">
                                  <p:stCondLst>
                                    <p:cond delay="0"/>
                                  </p:stCondLst>
                                  <p:childTnLst>
                                    <p:set>
                                      <p:cBhvr>
                                        <p:cTn id="373" dur="1" fill="hold">
                                          <p:stCondLst>
                                            <p:cond delay="999"/>
                                          </p:stCondLst>
                                        </p:cTn>
                                        <p:tgtEl>
                                          <p:spTgt spid="135"/>
                                        </p:tgtEl>
                                        <p:attrNameLst>
                                          <p:attrName>style.visibility</p:attrName>
                                        </p:attrNameLst>
                                      </p:cBhvr>
                                      <p:to>
                                        <p:strVal val="visible"/>
                                      </p:to>
                                    </p:set>
                                  </p:childTnLst>
                                </p:cTn>
                              </p:par>
                            </p:childTnLst>
                          </p:cTn>
                        </p:par>
                        <p:par>
                          <p:cTn id="374" fill="hold">
                            <p:stCondLst>
                              <p:cond delay="118500"/>
                            </p:stCondLst>
                            <p:childTnLst>
                              <p:par>
                                <p:cTn id="375" presetID="1" presetClass="entr" presetSubtype="0" fill="hold" grpId="0" nodeType="afterEffect">
                                  <p:stCondLst>
                                    <p:cond delay="0"/>
                                  </p:stCondLst>
                                  <p:childTnLst>
                                    <p:set>
                                      <p:cBhvr>
                                        <p:cTn id="376" dur="1" fill="hold">
                                          <p:stCondLst>
                                            <p:cond delay="999"/>
                                          </p:stCondLst>
                                        </p:cTn>
                                        <p:tgtEl>
                                          <p:spTgt spid="136"/>
                                        </p:tgtEl>
                                        <p:attrNameLst>
                                          <p:attrName>style.visibility</p:attrName>
                                        </p:attrNameLst>
                                      </p:cBhvr>
                                      <p:to>
                                        <p:strVal val="visible"/>
                                      </p:to>
                                    </p:set>
                                  </p:childTnLst>
                                </p:cTn>
                              </p:par>
                            </p:childTnLst>
                          </p:cTn>
                        </p:par>
                        <p:par>
                          <p:cTn id="377" fill="hold">
                            <p:stCondLst>
                              <p:cond delay="119500"/>
                            </p:stCondLst>
                            <p:childTnLst>
                              <p:par>
                                <p:cTn id="378" presetID="1" presetClass="entr" presetSubtype="0" fill="hold" grpId="0" nodeType="afterEffect">
                                  <p:stCondLst>
                                    <p:cond delay="0"/>
                                  </p:stCondLst>
                                  <p:childTnLst>
                                    <p:set>
                                      <p:cBhvr>
                                        <p:cTn id="379" dur="1" fill="hold">
                                          <p:stCondLst>
                                            <p:cond delay="999"/>
                                          </p:stCondLst>
                                        </p:cTn>
                                        <p:tgtEl>
                                          <p:spTgt spid="137"/>
                                        </p:tgtEl>
                                        <p:attrNameLst>
                                          <p:attrName>style.visibility</p:attrName>
                                        </p:attrNameLst>
                                      </p:cBhvr>
                                      <p:to>
                                        <p:strVal val="visible"/>
                                      </p:to>
                                    </p:set>
                                  </p:childTnLst>
                                </p:cTn>
                              </p:par>
                            </p:childTnLst>
                          </p:cTn>
                        </p:par>
                        <p:par>
                          <p:cTn id="380" fill="hold">
                            <p:stCondLst>
                              <p:cond delay="120500"/>
                            </p:stCondLst>
                            <p:childTnLst>
                              <p:par>
                                <p:cTn id="381" presetID="1" presetClass="entr" presetSubtype="0" fill="hold" grpId="0" nodeType="afterEffect">
                                  <p:stCondLst>
                                    <p:cond delay="0"/>
                                  </p:stCondLst>
                                  <p:childTnLst>
                                    <p:set>
                                      <p:cBhvr>
                                        <p:cTn id="382" dur="1" fill="hold">
                                          <p:stCondLst>
                                            <p:cond delay="999"/>
                                          </p:stCondLst>
                                        </p:cTn>
                                        <p:tgtEl>
                                          <p:spTgt spid="138"/>
                                        </p:tgtEl>
                                        <p:attrNameLst>
                                          <p:attrName>style.visibility</p:attrName>
                                        </p:attrNameLst>
                                      </p:cBhvr>
                                      <p:to>
                                        <p:strVal val="visible"/>
                                      </p:to>
                                    </p:set>
                                  </p:childTnLst>
                                </p:cTn>
                              </p:par>
                            </p:childTnLst>
                          </p:cTn>
                        </p:par>
                        <p:par>
                          <p:cTn id="383" fill="hold">
                            <p:stCondLst>
                              <p:cond delay="121500"/>
                            </p:stCondLst>
                            <p:childTnLst>
                              <p:par>
                                <p:cTn id="384" presetID="1" presetClass="entr" presetSubtype="0" fill="hold" grpId="0" nodeType="afterEffect">
                                  <p:stCondLst>
                                    <p:cond delay="0"/>
                                  </p:stCondLst>
                                  <p:childTnLst>
                                    <p:set>
                                      <p:cBhvr>
                                        <p:cTn id="385" dur="1" fill="hold">
                                          <p:stCondLst>
                                            <p:cond delay="999"/>
                                          </p:stCondLst>
                                        </p:cTn>
                                        <p:tgtEl>
                                          <p:spTgt spid="139"/>
                                        </p:tgtEl>
                                        <p:attrNameLst>
                                          <p:attrName>style.visibility</p:attrName>
                                        </p:attrNameLst>
                                      </p:cBhvr>
                                      <p:to>
                                        <p:strVal val="visible"/>
                                      </p:to>
                                    </p:set>
                                  </p:childTnLst>
                                </p:cTn>
                              </p:par>
                            </p:childTnLst>
                          </p:cTn>
                        </p:par>
                        <p:par>
                          <p:cTn id="386" fill="hold">
                            <p:stCondLst>
                              <p:cond delay="122500"/>
                            </p:stCondLst>
                            <p:childTnLst>
                              <p:par>
                                <p:cTn id="387" presetID="1" presetClass="entr" presetSubtype="0" fill="hold" grpId="0" nodeType="afterEffect">
                                  <p:stCondLst>
                                    <p:cond delay="0"/>
                                  </p:stCondLst>
                                  <p:childTnLst>
                                    <p:set>
                                      <p:cBhvr>
                                        <p:cTn id="388" dur="1" fill="hold">
                                          <p:stCondLst>
                                            <p:cond delay="999"/>
                                          </p:stCondLst>
                                        </p:cTn>
                                        <p:tgtEl>
                                          <p:spTgt spid="140"/>
                                        </p:tgtEl>
                                        <p:attrNameLst>
                                          <p:attrName>style.visibility</p:attrName>
                                        </p:attrNameLst>
                                      </p:cBhvr>
                                      <p:to>
                                        <p:strVal val="visible"/>
                                      </p:to>
                                    </p:set>
                                  </p:childTnLst>
                                </p:cTn>
                              </p:par>
                            </p:childTnLst>
                          </p:cTn>
                        </p:par>
                        <p:par>
                          <p:cTn id="389" fill="hold">
                            <p:stCondLst>
                              <p:cond delay="123500"/>
                            </p:stCondLst>
                            <p:childTnLst>
                              <p:par>
                                <p:cTn id="390" presetID="1" presetClass="entr" presetSubtype="0" fill="hold" grpId="0" nodeType="afterEffect">
                                  <p:stCondLst>
                                    <p:cond delay="0"/>
                                  </p:stCondLst>
                                  <p:childTnLst>
                                    <p:set>
                                      <p:cBhvr>
                                        <p:cTn id="391" dur="1" fill="hold">
                                          <p:stCondLst>
                                            <p:cond delay="999"/>
                                          </p:stCondLst>
                                        </p:cTn>
                                        <p:tgtEl>
                                          <p:spTgt spid="141"/>
                                        </p:tgtEl>
                                        <p:attrNameLst>
                                          <p:attrName>style.visibility</p:attrName>
                                        </p:attrNameLst>
                                      </p:cBhvr>
                                      <p:to>
                                        <p:strVal val="visible"/>
                                      </p:to>
                                    </p:set>
                                  </p:childTnLst>
                                </p:cTn>
                              </p:par>
                            </p:childTnLst>
                          </p:cTn>
                        </p:par>
                        <p:par>
                          <p:cTn id="392" fill="hold">
                            <p:stCondLst>
                              <p:cond delay="124500"/>
                            </p:stCondLst>
                            <p:childTnLst>
                              <p:par>
                                <p:cTn id="393" presetID="1" presetClass="entr" presetSubtype="0" fill="hold" grpId="0" nodeType="afterEffect">
                                  <p:stCondLst>
                                    <p:cond delay="0"/>
                                  </p:stCondLst>
                                  <p:childTnLst>
                                    <p:set>
                                      <p:cBhvr>
                                        <p:cTn id="394" dur="1" fill="hold">
                                          <p:stCondLst>
                                            <p:cond delay="999"/>
                                          </p:stCondLst>
                                        </p:cTn>
                                        <p:tgtEl>
                                          <p:spTgt spid="142"/>
                                        </p:tgtEl>
                                        <p:attrNameLst>
                                          <p:attrName>style.visibility</p:attrName>
                                        </p:attrNameLst>
                                      </p:cBhvr>
                                      <p:to>
                                        <p:strVal val="visible"/>
                                      </p:to>
                                    </p:set>
                                  </p:childTnLst>
                                </p:cTn>
                              </p:par>
                            </p:childTnLst>
                          </p:cTn>
                        </p:par>
                        <p:par>
                          <p:cTn id="395" fill="hold">
                            <p:stCondLst>
                              <p:cond delay="125500"/>
                            </p:stCondLst>
                            <p:childTnLst>
                              <p:par>
                                <p:cTn id="396" presetID="1" presetClass="entr" presetSubtype="0" fill="hold" grpId="0" nodeType="afterEffect">
                                  <p:stCondLst>
                                    <p:cond delay="0"/>
                                  </p:stCondLst>
                                  <p:childTnLst>
                                    <p:set>
                                      <p:cBhvr>
                                        <p:cTn id="397" dur="1" fill="hold">
                                          <p:stCondLst>
                                            <p:cond delay="999"/>
                                          </p:stCondLst>
                                        </p:cTn>
                                        <p:tgtEl>
                                          <p:spTgt spid="143"/>
                                        </p:tgtEl>
                                        <p:attrNameLst>
                                          <p:attrName>style.visibility</p:attrName>
                                        </p:attrNameLst>
                                      </p:cBhvr>
                                      <p:to>
                                        <p:strVal val="visible"/>
                                      </p:to>
                                    </p:set>
                                  </p:childTnLst>
                                </p:cTn>
                              </p:par>
                            </p:childTnLst>
                          </p:cTn>
                        </p:par>
                        <p:par>
                          <p:cTn id="398" fill="hold">
                            <p:stCondLst>
                              <p:cond delay="126500"/>
                            </p:stCondLst>
                            <p:childTnLst>
                              <p:par>
                                <p:cTn id="399" presetID="1" presetClass="entr" presetSubtype="0" fill="hold" grpId="0" nodeType="afterEffect">
                                  <p:stCondLst>
                                    <p:cond delay="0"/>
                                  </p:stCondLst>
                                  <p:childTnLst>
                                    <p:set>
                                      <p:cBhvr>
                                        <p:cTn id="400" dur="1" fill="hold">
                                          <p:stCondLst>
                                            <p:cond delay="999"/>
                                          </p:stCondLst>
                                        </p:cTn>
                                        <p:tgtEl>
                                          <p:spTgt spid="144"/>
                                        </p:tgtEl>
                                        <p:attrNameLst>
                                          <p:attrName>style.visibility</p:attrName>
                                        </p:attrNameLst>
                                      </p:cBhvr>
                                      <p:to>
                                        <p:strVal val="visible"/>
                                      </p:to>
                                    </p:set>
                                  </p:childTnLst>
                                </p:cTn>
                              </p:par>
                            </p:childTnLst>
                          </p:cTn>
                        </p:par>
                        <p:par>
                          <p:cTn id="401" fill="hold">
                            <p:stCondLst>
                              <p:cond delay="127500"/>
                            </p:stCondLst>
                            <p:childTnLst>
                              <p:par>
                                <p:cTn id="402" presetID="1" presetClass="entr" presetSubtype="0" fill="hold" grpId="0" nodeType="afterEffect">
                                  <p:stCondLst>
                                    <p:cond delay="0"/>
                                  </p:stCondLst>
                                  <p:childTnLst>
                                    <p:set>
                                      <p:cBhvr>
                                        <p:cTn id="403" dur="1" fill="hold">
                                          <p:stCondLst>
                                            <p:cond delay="999"/>
                                          </p:stCondLst>
                                        </p:cTn>
                                        <p:tgtEl>
                                          <p:spTgt spid="145"/>
                                        </p:tgtEl>
                                        <p:attrNameLst>
                                          <p:attrName>style.visibility</p:attrName>
                                        </p:attrNameLst>
                                      </p:cBhvr>
                                      <p:to>
                                        <p:strVal val="visible"/>
                                      </p:to>
                                    </p:set>
                                  </p:childTnLst>
                                </p:cTn>
                              </p:par>
                            </p:childTnLst>
                          </p:cTn>
                        </p:par>
                        <p:par>
                          <p:cTn id="404" fill="hold">
                            <p:stCondLst>
                              <p:cond delay="128500"/>
                            </p:stCondLst>
                            <p:childTnLst>
                              <p:par>
                                <p:cTn id="405" presetID="1" presetClass="entr" presetSubtype="0" fill="hold" grpId="0" nodeType="afterEffect">
                                  <p:stCondLst>
                                    <p:cond delay="0"/>
                                  </p:stCondLst>
                                  <p:childTnLst>
                                    <p:set>
                                      <p:cBhvr>
                                        <p:cTn id="406" dur="1" fill="hold">
                                          <p:stCondLst>
                                            <p:cond delay="999"/>
                                          </p:stCondLst>
                                        </p:cTn>
                                        <p:tgtEl>
                                          <p:spTgt spid="146"/>
                                        </p:tgtEl>
                                        <p:attrNameLst>
                                          <p:attrName>style.visibility</p:attrName>
                                        </p:attrNameLst>
                                      </p:cBhvr>
                                      <p:to>
                                        <p:strVal val="visible"/>
                                      </p:to>
                                    </p:set>
                                  </p:childTnLst>
                                </p:cTn>
                              </p:par>
                            </p:childTnLst>
                          </p:cTn>
                        </p:par>
                        <p:par>
                          <p:cTn id="407" fill="hold">
                            <p:stCondLst>
                              <p:cond delay="129500"/>
                            </p:stCondLst>
                            <p:childTnLst>
                              <p:par>
                                <p:cTn id="408" presetID="1" presetClass="entr" presetSubtype="0" fill="hold" grpId="0" nodeType="afterEffect">
                                  <p:stCondLst>
                                    <p:cond delay="0"/>
                                  </p:stCondLst>
                                  <p:childTnLst>
                                    <p:set>
                                      <p:cBhvr>
                                        <p:cTn id="409" dur="1" fill="hold">
                                          <p:stCondLst>
                                            <p:cond delay="999"/>
                                          </p:stCondLst>
                                        </p:cTn>
                                        <p:tgtEl>
                                          <p:spTgt spid="147"/>
                                        </p:tgtEl>
                                        <p:attrNameLst>
                                          <p:attrName>style.visibility</p:attrName>
                                        </p:attrNameLst>
                                      </p:cBhvr>
                                      <p:to>
                                        <p:strVal val="visible"/>
                                      </p:to>
                                    </p:set>
                                  </p:childTnLst>
                                </p:cTn>
                              </p:par>
                            </p:childTnLst>
                          </p:cTn>
                        </p:par>
                        <p:par>
                          <p:cTn id="410" fill="hold">
                            <p:stCondLst>
                              <p:cond delay="130500"/>
                            </p:stCondLst>
                            <p:childTnLst>
                              <p:par>
                                <p:cTn id="411" presetID="1" presetClass="entr" presetSubtype="0" fill="hold" grpId="0" nodeType="afterEffect">
                                  <p:stCondLst>
                                    <p:cond delay="0"/>
                                  </p:stCondLst>
                                  <p:childTnLst>
                                    <p:set>
                                      <p:cBhvr>
                                        <p:cTn id="412" dur="1" fill="hold">
                                          <p:stCondLst>
                                            <p:cond delay="999"/>
                                          </p:stCondLst>
                                        </p:cTn>
                                        <p:tgtEl>
                                          <p:spTgt spid="148"/>
                                        </p:tgtEl>
                                        <p:attrNameLst>
                                          <p:attrName>style.visibility</p:attrName>
                                        </p:attrNameLst>
                                      </p:cBhvr>
                                      <p:to>
                                        <p:strVal val="visible"/>
                                      </p:to>
                                    </p:set>
                                  </p:childTnLst>
                                </p:cTn>
                              </p:par>
                            </p:childTnLst>
                          </p:cTn>
                        </p:par>
                        <p:par>
                          <p:cTn id="413" fill="hold">
                            <p:stCondLst>
                              <p:cond delay="131500"/>
                            </p:stCondLst>
                            <p:childTnLst>
                              <p:par>
                                <p:cTn id="414" presetID="1" presetClass="entr" presetSubtype="0" fill="hold" grpId="0" nodeType="afterEffect">
                                  <p:stCondLst>
                                    <p:cond delay="0"/>
                                  </p:stCondLst>
                                  <p:childTnLst>
                                    <p:set>
                                      <p:cBhvr>
                                        <p:cTn id="415" dur="1" fill="hold">
                                          <p:stCondLst>
                                            <p:cond delay="999"/>
                                          </p:stCondLst>
                                        </p:cTn>
                                        <p:tgtEl>
                                          <p:spTgt spid="149"/>
                                        </p:tgtEl>
                                        <p:attrNameLst>
                                          <p:attrName>style.visibility</p:attrName>
                                        </p:attrNameLst>
                                      </p:cBhvr>
                                      <p:to>
                                        <p:strVal val="visible"/>
                                      </p:to>
                                    </p:set>
                                  </p:childTnLst>
                                </p:cTn>
                              </p:par>
                            </p:childTnLst>
                          </p:cTn>
                        </p:par>
                        <p:par>
                          <p:cTn id="416" fill="hold">
                            <p:stCondLst>
                              <p:cond delay="132500"/>
                            </p:stCondLst>
                            <p:childTnLst>
                              <p:par>
                                <p:cTn id="417" presetID="1" presetClass="entr" presetSubtype="0" fill="hold" grpId="0" nodeType="afterEffect">
                                  <p:stCondLst>
                                    <p:cond delay="0"/>
                                  </p:stCondLst>
                                  <p:childTnLst>
                                    <p:set>
                                      <p:cBhvr>
                                        <p:cTn id="418" dur="1" fill="hold">
                                          <p:stCondLst>
                                            <p:cond delay="999"/>
                                          </p:stCondLst>
                                        </p:cTn>
                                        <p:tgtEl>
                                          <p:spTgt spid="150"/>
                                        </p:tgtEl>
                                        <p:attrNameLst>
                                          <p:attrName>style.visibility</p:attrName>
                                        </p:attrNameLst>
                                      </p:cBhvr>
                                      <p:to>
                                        <p:strVal val="visible"/>
                                      </p:to>
                                    </p:set>
                                  </p:childTnLst>
                                </p:cTn>
                              </p:par>
                            </p:childTnLst>
                          </p:cTn>
                        </p:par>
                        <p:par>
                          <p:cTn id="419" fill="hold">
                            <p:stCondLst>
                              <p:cond delay="133500"/>
                            </p:stCondLst>
                            <p:childTnLst>
                              <p:par>
                                <p:cTn id="420" presetID="1" presetClass="entr" presetSubtype="0" fill="hold" grpId="0" nodeType="afterEffect">
                                  <p:stCondLst>
                                    <p:cond delay="0"/>
                                  </p:stCondLst>
                                  <p:childTnLst>
                                    <p:set>
                                      <p:cBhvr>
                                        <p:cTn id="421" dur="1" fill="hold">
                                          <p:stCondLst>
                                            <p:cond delay="999"/>
                                          </p:stCondLst>
                                        </p:cTn>
                                        <p:tgtEl>
                                          <p:spTgt spid="151"/>
                                        </p:tgtEl>
                                        <p:attrNameLst>
                                          <p:attrName>style.visibility</p:attrName>
                                        </p:attrNameLst>
                                      </p:cBhvr>
                                      <p:to>
                                        <p:strVal val="visible"/>
                                      </p:to>
                                    </p:set>
                                  </p:childTnLst>
                                </p:cTn>
                              </p:par>
                            </p:childTnLst>
                          </p:cTn>
                        </p:par>
                        <p:par>
                          <p:cTn id="422" fill="hold">
                            <p:stCondLst>
                              <p:cond delay="134500"/>
                            </p:stCondLst>
                            <p:childTnLst>
                              <p:par>
                                <p:cTn id="423" presetID="1" presetClass="entr" presetSubtype="0" fill="hold" grpId="0" nodeType="afterEffect">
                                  <p:stCondLst>
                                    <p:cond delay="0"/>
                                  </p:stCondLst>
                                  <p:childTnLst>
                                    <p:set>
                                      <p:cBhvr>
                                        <p:cTn id="424" dur="1" fill="hold">
                                          <p:stCondLst>
                                            <p:cond delay="999"/>
                                          </p:stCondLst>
                                        </p:cTn>
                                        <p:tgtEl>
                                          <p:spTgt spid="152"/>
                                        </p:tgtEl>
                                        <p:attrNameLst>
                                          <p:attrName>style.visibility</p:attrName>
                                        </p:attrNameLst>
                                      </p:cBhvr>
                                      <p:to>
                                        <p:strVal val="visible"/>
                                      </p:to>
                                    </p:set>
                                  </p:childTnLst>
                                </p:cTn>
                              </p:par>
                            </p:childTnLst>
                          </p:cTn>
                        </p:par>
                        <p:par>
                          <p:cTn id="425" fill="hold">
                            <p:stCondLst>
                              <p:cond delay="135500"/>
                            </p:stCondLst>
                            <p:childTnLst>
                              <p:par>
                                <p:cTn id="426" presetID="1" presetClass="entr" presetSubtype="0" fill="hold" grpId="0" nodeType="afterEffect">
                                  <p:stCondLst>
                                    <p:cond delay="0"/>
                                  </p:stCondLst>
                                  <p:childTnLst>
                                    <p:set>
                                      <p:cBhvr>
                                        <p:cTn id="427" dur="1" fill="hold">
                                          <p:stCondLst>
                                            <p:cond delay="999"/>
                                          </p:stCondLst>
                                        </p:cTn>
                                        <p:tgtEl>
                                          <p:spTgt spid="153"/>
                                        </p:tgtEl>
                                        <p:attrNameLst>
                                          <p:attrName>style.visibility</p:attrName>
                                        </p:attrNameLst>
                                      </p:cBhvr>
                                      <p:to>
                                        <p:strVal val="visible"/>
                                      </p:to>
                                    </p:set>
                                  </p:childTnLst>
                                </p:cTn>
                              </p:par>
                            </p:childTnLst>
                          </p:cTn>
                        </p:par>
                        <p:par>
                          <p:cTn id="428" fill="hold">
                            <p:stCondLst>
                              <p:cond delay="136500"/>
                            </p:stCondLst>
                            <p:childTnLst>
                              <p:par>
                                <p:cTn id="429" presetID="1" presetClass="entr" presetSubtype="0" fill="hold" grpId="0" nodeType="afterEffect">
                                  <p:stCondLst>
                                    <p:cond delay="0"/>
                                  </p:stCondLst>
                                  <p:childTnLst>
                                    <p:set>
                                      <p:cBhvr>
                                        <p:cTn id="430" dur="1" fill="hold">
                                          <p:stCondLst>
                                            <p:cond delay="999"/>
                                          </p:stCondLst>
                                        </p:cTn>
                                        <p:tgtEl>
                                          <p:spTgt spid="154"/>
                                        </p:tgtEl>
                                        <p:attrNameLst>
                                          <p:attrName>style.visibility</p:attrName>
                                        </p:attrNameLst>
                                      </p:cBhvr>
                                      <p:to>
                                        <p:strVal val="visible"/>
                                      </p:to>
                                    </p:set>
                                  </p:childTnLst>
                                </p:cTn>
                              </p:par>
                            </p:childTnLst>
                          </p:cTn>
                        </p:par>
                        <p:par>
                          <p:cTn id="431" fill="hold">
                            <p:stCondLst>
                              <p:cond delay="137500"/>
                            </p:stCondLst>
                            <p:childTnLst>
                              <p:par>
                                <p:cTn id="432" presetID="1" presetClass="entr" presetSubtype="0" fill="hold" grpId="0" nodeType="afterEffect">
                                  <p:stCondLst>
                                    <p:cond delay="0"/>
                                  </p:stCondLst>
                                  <p:childTnLst>
                                    <p:set>
                                      <p:cBhvr>
                                        <p:cTn id="433" dur="1" fill="hold">
                                          <p:stCondLst>
                                            <p:cond delay="999"/>
                                          </p:stCondLst>
                                        </p:cTn>
                                        <p:tgtEl>
                                          <p:spTgt spid="155"/>
                                        </p:tgtEl>
                                        <p:attrNameLst>
                                          <p:attrName>style.visibility</p:attrName>
                                        </p:attrNameLst>
                                      </p:cBhvr>
                                      <p:to>
                                        <p:strVal val="visible"/>
                                      </p:to>
                                    </p:set>
                                  </p:childTnLst>
                                </p:cTn>
                              </p:par>
                            </p:childTnLst>
                          </p:cTn>
                        </p:par>
                        <p:par>
                          <p:cTn id="434" fill="hold">
                            <p:stCondLst>
                              <p:cond delay="138500"/>
                            </p:stCondLst>
                            <p:childTnLst>
                              <p:par>
                                <p:cTn id="435" presetID="1" presetClass="entr" presetSubtype="0" fill="hold" grpId="0" nodeType="afterEffect">
                                  <p:stCondLst>
                                    <p:cond delay="0"/>
                                  </p:stCondLst>
                                  <p:childTnLst>
                                    <p:set>
                                      <p:cBhvr>
                                        <p:cTn id="436" dur="1" fill="hold">
                                          <p:stCondLst>
                                            <p:cond delay="999"/>
                                          </p:stCondLst>
                                        </p:cTn>
                                        <p:tgtEl>
                                          <p:spTgt spid="156"/>
                                        </p:tgtEl>
                                        <p:attrNameLst>
                                          <p:attrName>style.visibility</p:attrName>
                                        </p:attrNameLst>
                                      </p:cBhvr>
                                      <p:to>
                                        <p:strVal val="visible"/>
                                      </p:to>
                                    </p:set>
                                  </p:childTnLst>
                                </p:cTn>
                              </p:par>
                            </p:childTnLst>
                          </p:cTn>
                        </p:par>
                        <p:par>
                          <p:cTn id="437" fill="hold">
                            <p:stCondLst>
                              <p:cond delay="139500"/>
                            </p:stCondLst>
                            <p:childTnLst>
                              <p:par>
                                <p:cTn id="438" presetID="1" presetClass="entr" presetSubtype="0" fill="hold" grpId="0" nodeType="afterEffect">
                                  <p:stCondLst>
                                    <p:cond delay="0"/>
                                  </p:stCondLst>
                                  <p:childTnLst>
                                    <p:set>
                                      <p:cBhvr>
                                        <p:cTn id="439" dur="1" fill="hold">
                                          <p:stCondLst>
                                            <p:cond delay="999"/>
                                          </p:stCondLst>
                                        </p:cTn>
                                        <p:tgtEl>
                                          <p:spTgt spid="157"/>
                                        </p:tgtEl>
                                        <p:attrNameLst>
                                          <p:attrName>style.visibility</p:attrName>
                                        </p:attrNameLst>
                                      </p:cBhvr>
                                      <p:to>
                                        <p:strVal val="visible"/>
                                      </p:to>
                                    </p:set>
                                  </p:childTnLst>
                                </p:cTn>
                              </p:par>
                            </p:childTnLst>
                          </p:cTn>
                        </p:par>
                        <p:par>
                          <p:cTn id="440" fill="hold">
                            <p:stCondLst>
                              <p:cond delay="140500"/>
                            </p:stCondLst>
                            <p:childTnLst>
                              <p:par>
                                <p:cTn id="441" presetID="1" presetClass="entr" presetSubtype="0" fill="hold" grpId="0" nodeType="afterEffect">
                                  <p:stCondLst>
                                    <p:cond delay="0"/>
                                  </p:stCondLst>
                                  <p:childTnLst>
                                    <p:set>
                                      <p:cBhvr>
                                        <p:cTn id="442" dur="1" fill="hold">
                                          <p:stCondLst>
                                            <p:cond delay="999"/>
                                          </p:stCondLst>
                                        </p:cTn>
                                        <p:tgtEl>
                                          <p:spTgt spid="158"/>
                                        </p:tgtEl>
                                        <p:attrNameLst>
                                          <p:attrName>style.visibility</p:attrName>
                                        </p:attrNameLst>
                                      </p:cBhvr>
                                      <p:to>
                                        <p:strVal val="visible"/>
                                      </p:to>
                                    </p:set>
                                  </p:childTnLst>
                                </p:cTn>
                              </p:par>
                            </p:childTnLst>
                          </p:cTn>
                        </p:par>
                        <p:par>
                          <p:cTn id="443" fill="hold">
                            <p:stCondLst>
                              <p:cond delay="141500"/>
                            </p:stCondLst>
                            <p:childTnLst>
                              <p:par>
                                <p:cTn id="444" presetID="1" presetClass="entr" presetSubtype="0" fill="hold" grpId="0" nodeType="afterEffect">
                                  <p:stCondLst>
                                    <p:cond delay="0"/>
                                  </p:stCondLst>
                                  <p:childTnLst>
                                    <p:set>
                                      <p:cBhvr>
                                        <p:cTn id="445" dur="1" fill="hold">
                                          <p:stCondLst>
                                            <p:cond delay="999"/>
                                          </p:stCondLst>
                                        </p:cTn>
                                        <p:tgtEl>
                                          <p:spTgt spid="159"/>
                                        </p:tgtEl>
                                        <p:attrNameLst>
                                          <p:attrName>style.visibility</p:attrName>
                                        </p:attrNameLst>
                                      </p:cBhvr>
                                      <p:to>
                                        <p:strVal val="visible"/>
                                      </p:to>
                                    </p:set>
                                  </p:childTnLst>
                                </p:cTn>
                              </p:par>
                            </p:childTnLst>
                          </p:cTn>
                        </p:par>
                        <p:par>
                          <p:cTn id="446" fill="hold">
                            <p:stCondLst>
                              <p:cond delay="142500"/>
                            </p:stCondLst>
                            <p:childTnLst>
                              <p:par>
                                <p:cTn id="447" presetID="1" presetClass="entr" presetSubtype="0" fill="hold" grpId="0" nodeType="afterEffect">
                                  <p:stCondLst>
                                    <p:cond delay="0"/>
                                  </p:stCondLst>
                                  <p:childTnLst>
                                    <p:set>
                                      <p:cBhvr>
                                        <p:cTn id="448" dur="1" fill="hold">
                                          <p:stCondLst>
                                            <p:cond delay="999"/>
                                          </p:stCondLst>
                                        </p:cTn>
                                        <p:tgtEl>
                                          <p:spTgt spid="160"/>
                                        </p:tgtEl>
                                        <p:attrNameLst>
                                          <p:attrName>style.visibility</p:attrName>
                                        </p:attrNameLst>
                                      </p:cBhvr>
                                      <p:to>
                                        <p:strVal val="visible"/>
                                      </p:to>
                                    </p:set>
                                  </p:childTnLst>
                                </p:cTn>
                              </p:par>
                            </p:childTnLst>
                          </p:cTn>
                        </p:par>
                        <p:par>
                          <p:cTn id="449" fill="hold">
                            <p:stCondLst>
                              <p:cond delay="143500"/>
                            </p:stCondLst>
                            <p:childTnLst>
                              <p:par>
                                <p:cTn id="450" presetID="1" presetClass="entr" presetSubtype="0" fill="hold" grpId="0" nodeType="afterEffect">
                                  <p:stCondLst>
                                    <p:cond delay="0"/>
                                  </p:stCondLst>
                                  <p:childTnLst>
                                    <p:set>
                                      <p:cBhvr>
                                        <p:cTn id="451" dur="1" fill="hold">
                                          <p:stCondLst>
                                            <p:cond delay="999"/>
                                          </p:stCondLst>
                                        </p:cTn>
                                        <p:tgtEl>
                                          <p:spTgt spid="161"/>
                                        </p:tgtEl>
                                        <p:attrNameLst>
                                          <p:attrName>style.visibility</p:attrName>
                                        </p:attrNameLst>
                                      </p:cBhvr>
                                      <p:to>
                                        <p:strVal val="visible"/>
                                      </p:to>
                                    </p:set>
                                  </p:childTnLst>
                                </p:cTn>
                              </p:par>
                            </p:childTnLst>
                          </p:cTn>
                        </p:par>
                        <p:par>
                          <p:cTn id="452" fill="hold">
                            <p:stCondLst>
                              <p:cond delay="144500"/>
                            </p:stCondLst>
                            <p:childTnLst>
                              <p:par>
                                <p:cTn id="453" presetID="1" presetClass="entr" presetSubtype="0" fill="hold" grpId="0" nodeType="afterEffect">
                                  <p:stCondLst>
                                    <p:cond delay="0"/>
                                  </p:stCondLst>
                                  <p:childTnLst>
                                    <p:set>
                                      <p:cBhvr>
                                        <p:cTn id="454" dur="1" fill="hold">
                                          <p:stCondLst>
                                            <p:cond delay="999"/>
                                          </p:stCondLst>
                                        </p:cTn>
                                        <p:tgtEl>
                                          <p:spTgt spid="162"/>
                                        </p:tgtEl>
                                        <p:attrNameLst>
                                          <p:attrName>style.visibility</p:attrName>
                                        </p:attrNameLst>
                                      </p:cBhvr>
                                      <p:to>
                                        <p:strVal val="visible"/>
                                      </p:to>
                                    </p:set>
                                  </p:childTnLst>
                                </p:cTn>
                              </p:par>
                            </p:childTnLst>
                          </p:cTn>
                        </p:par>
                        <p:par>
                          <p:cTn id="455" fill="hold">
                            <p:stCondLst>
                              <p:cond delay="145500"/>
                            </p:stCondLst>
                            <p:childTnLst>
                              <p:par>
                                <p:cTn id="456" presetID="1" presetClass="entr" presetSubtype="0" fill="hold" grpId="0" nodeType="afterEffect">
                                  <p:stCondLst>
                                    <p:cond delay="0"/>
                                  </p:stCondLst>
                                  <p:childTnLst>
                                    <p:set>
                                      <p:cBhvr>
                                        <p:cTn id="457" dur="1" fill="hold">
                                          <p:stCondLst>
                                            <p:cond delay="999"/>
                                          </p:stCondLst>
                                        </p:cTn>
                                        <p:tgtEl>
                                          <p:spTgt spid="163"/>
                                        </p:tgtEl>
                                        <p:attrNameLst>
                                          <p:attrName>style.visibility</p:attrName>
                                        </p:attrNameLst>
                                      </p:cBhvr>
                                      <p:to>
                                        <p:strVal val="visible"/>
                                      </p:to>
                                    </p:set>
                                  </p:childTnLst>
                                </p:cTn>
                              </p:par>
                            </p:childTnLst>
                          </p:cTn>
                        </p:par>
                        <p:par>
                          <p:cTn id="458" fill="hold">
                            <p:stCondLst>
                              <p:cond delay="146500"/>
                            </p:stCondLst>
                            <p:childTnLst>
                              <p:par>
                                <p:cTn id="459" presetID="1" presetClass="entr" presetSubtype="0" fill="hold" grpId="0" nodeType="afterEffect">
                                  <p:stCondLst>
                                    <p:cond delay="0"/>
                                  </p:stCondLst>
                                  <p:childTnLst>
                                    <p:set>
                                      <p:cBhvr>
                                        <p:cTn id="460" dur="1" fill="hold">
                                          <p:stCondLst>
                                            <p:cond delay="999"/>
                                          </p:stCondLst>
                                        </p:cTn>
                                        <p:tgtEl>
                                          <p:spTgt spid="164"/>
                                        </p:tgtEl>
                                        <p:attrNameLst>
                                          <p:attrName>style.visibility</p:attrName>
                                        </p:attrNameLst>
                                      </p:cBhvr>
                                      <p:to>
                                        <p:strVal val="visible"/>
                                      </p:to>
                                    </p:set>
                                  </p:childTnLst>
                                </p:cTn>
                              </p:par>
                            </p:childTnLst>
                          </p:cTn>
                        </p:par>
                        <p:par>
                          <p:cTn id="461" fill="hold">
                            <p:stCondLst>
                              <p:cond delay="147500"/>
                            </p:stCondLst>
                            <p:childTnLst>
                              <p:par>
                                <p:cTn id="462" presetID="1" presetClass="entr" presetSubtype="0" fill="hold" grpId="0" nodeType="afterEffect">
                                  <p:stCondLst>
                                    <p:cond delay="0"/>
                                  </p:stCondLst>
                                  <p:childTnLst>
                                    <p:set>
                                      <p:cBhvr>
                                        <p:cTn id="463" dur="1" fill="hold">
                                          <p:stCondLst>
                                            <p:cond delay="999"/>
                                          </p:stCondLst>
                                        </p:cTn>
                                        <p:tgtEl>
                                          <p:spTgt spid="165"/>
                                        </p:tgtEl>
                                        <p:attrNameLst>
                                          <p:attrName>style.visibility</p:attrName>
                                        </p:attrNameLst>
                                      </p:cBhvr>
                                      <p:to>
                                        <p:strVal val="visible"/>
                                      </p:to>
                                    </p:set>
                                  </p:childTnLst>
                                </p:cTn>
                              </p:par>
                            </p:childTnLst>
                          </p:cTn>
                        </p:par>
                        <p:par>
                          <p:cTn id="464" fill="hold">
                            <p:stCondLst>
                              <p:cond delay="148500"/>
                            </p:stCondLst>
                            <p:childTnLst>
                              <p:par>
                                <p:cTn id="465" presetID="1" presetClass="entr" presetSubtype="0" fill="hold" grpId="0" nodeType="afterEffect">
                                  <p:stCondLst>
                                    <p:cond delay="0"/>
                                  </p:stCondLst>
                                  <p:childTnLst>
                                    <p:set>
                                      <p:cBhvr>
                                        <p:cTn id="466" dur="1" fill="hold">
                                          <p:stCondLst>
                                            <p:cond delay="999"/>
                                          </p:stCondLst>
                                        </p:cTn>
                                        <p:tgtEl>
                                          <p:spTgt spid="166"/>
                                        </p:tgtEl>
                                        <p:attrNameLst>
                                          <p:attrName>style.visibility</p:attrName>
                                        </p:attrNameLst>
                                      </p:cBhvr>
                                      <p:to>
                                        <p:strVal val="visible"/>
                                      </p:to>
                                    </p:set>
                                  </p:childTnLst>
                                </p:cTn>
                              </p:par>
                            </p:childTnLst>
                          </p:cTn>
                        </p:par>
                        <p:par>
                          <p:cTn id="467" fill="hold">
                            <p:stCondLst>
                              <p:cond delay="149500"/>
                            </p:stCondLst>
                            <p:childTnLst>
                              <p:par>
                                <p:cTn id="468" presetID="1" presetClass="entr" presetSubtype="0" fill="hold" grpId="0" nodeType="afterEffect">
                                  <p:stCondLst>
                                    <p:cond delay="0"/>
                                  </p:stCondLst>
                                  <p:childTnLst>
                                    <p:set>
                                      <p:cBhvr>
                                        <p:cTn id="469" dur="1" fill="hold">
                                          <p:stCondLst>
                                            <p:cond delay="999"/>
                                          </p:stCondLst>
                                        </p:cTn>
                                        <p:tgtEl>
                                          <p:spTgt spid="167"/>
                                        </p:tgtEl>
                                        <p:attrNameLst>
                                          <p:attrName>style.visibility</p:attrName>
                                        </p:attrNameLst>
                                      </p:cBhvr>
                                      <p:to>
                                        <p:strVal val="visible"/>
                                      </p:to>
                                    </p:set>
                                  </p:childTnLst>
                                </p:cTn>
                              </p:par>
                            </p:childTnLst>
                          </p:cTn>
                        </p:par>
                        <p:par>
                          <p:cTn id="470" fill="hold">
                            <p:stCondLst>
                              <p:cond delay="150500"/>
                            </p:stCondLst>
                            <p:childTnLst>
                              <p:par>
                                <p:cTn id="471" presetID="1" presetClass="entr" presetSubtype="0" fill="hold" grpId="0" nodeType="afterEffect">
                                  <p:stCondLst>
                                    <p:cond delay="0"/>
                                  </p:stCondLst>
                                  <p:childTnLst>
                                    <p:set>
                                      <p:cBhvr>
                                        <p:cTn id="472" dur="1" fill="hold">
                                          <p:stCondLst>
                                            <p:cond delay="999"/>
                                          </p:stCondLst>
                                        </p:cTn>
                                        <p:tgtEl>
                                          <p:spTgt spid="168"/>
                                        </p:tgtEl>
                                        <p:attrNameLst>
                                          <p:attrName>style.visibility</p:attrName>
                                        </p:attrNameLst>
                                      </p:cBhvr>
                                      <p:to>
                                        <p:strVal val="visible"/>
                                      </p:to>
                                    </p:set>
                                  </p:childTnLst>
                                </p:cTn>
                              </p:par>
                            </p:childTnLst>
                          </p:cTn>
                        </p:par>
                        <p:par>
                          <p:cTn id="473" fill="hold">
                            <p:stCondLst>
                              <p:cond delay="151500"/>
                            </p:stCondLst>
                            <p:childTnLst>
                              <p:par>
                                <p:cTn id="474" presetID="1" presetClass="entr" presetSubtype="0" fill="hold" grpId="0" nodeType="afterEffect">
                                  <p:stCondLst>
                                    <p:cond delay="0"/>
                                  </p:stCondLst>
                                  <p:childTnLst>
                                    <p:set>
                                      <p:cBhvr>
                                        <p:cTn id="475" dur="1" fill="hold">
                                          <p:stCondLst>
                                            <p:cond delay="999"/>
                                          </p:stCondLst>
                                        </p:cTn>
                                        <p:tgtEl>
                                          <p:spTgt spid="169"/>
                                        </p:tgtEl>
                                        <p:attrNameLst>
                                          <p:attrName>style.visibility</p:attrName>
                                        </p:attrNameLst>
                                      </p:cBhvr>
                                      <p:to>
                                        <p:strVal val="visible"/>
                                      </p:to>
                                    </p:set>
                                  </p:childTnLst>
                                </p:cTn>
                              </p:par>
                            </p:childTnLst>
                          </p:cTn>
                        </p:par>
                        <p:par>
                          <p:cTn id="476" fill="hold">
                            <p:stCondLst>
                              <p:cond delay="152500"/>
                            </p:stCondLst>
                            <p:childTnLst>
                              <p:par>
                                <p:cTn id="477" presetID="1" presetClass="entr" presetSubtype="0" fill="hold" grpId="0" nodeType="afterEffect">
                                  <p:stCondLst>
                                    <p:cond delay="0"/>
                                  </p:stCondLst>
                                  <p:childTnLst>
                                    <p:set>
                                      <p:cBhvr>
                                        <p:cTn id="478" dur="1" fill="hold">
                                          <p:stCondLst>
                                            <p:cond delay="999"/>
                                          </p:stCondLst>
                                        </p:cTn>
                                        <p:tgtEl>
                                          <p:spTgt spid="170"/>
                                        </p:tgtEl>
                                        <p:attrNameLst>
                                          <p:attrName>style.visibility</p:attrName>
                                        </p:attrNameLst>
                                      </p:cBhvr>
                                      <p:to>
                                        <p:strVal val="visible"/>
                                      </p:to>
                                    </p:set>
                                  </p:childTnLst>
                                </p:cTn>
                              </p:par>
                            </p:childTnLst>
                          </p:cTn>
                        </p:par>
                        <p:par>
                          <p:cTn id="479" fill="hold">
                            <p:stCondLst>
                              <p:cond delay="153500"/>
                            </p:stCondLst>
                            <p:childTnLst>
                              <p:par>
                                <p:cTn id="480" presetID="1" presetClass="entr" presetSubtype="0" fill="hold" grpId="0" nodeType="afterEffect">
                                  <p:stCondLst>
                                    <p:cond delay="0"/>
                                  </p:stCondLst>
                                  <p:childTnLst>
                                    <p:set>
                                      <p:cBhvr>
                                        <p:cTn id="481" dur="1" fill="hold">
                                          <p:stCondLst>
                                            <p:cond delay="999"/>
                                          </p:stCondLst>
                                        </p:cTn>
                                        <p:tgtEl>
                                          <p:spTgt spid="171"/>
                                        </p:tgtEl>
                                        <p:attrNameLst>
                                          <p:attrName>style.visibility</p:attrName>
                                        </p:attrNameLst>
                                      </p:cBhvr>
                                      <p:to>
                                        <p:strVal val="visible"/>
                                      </p:to>
                                    </p:set>
                                  </p:childTnLst>
                                </p:cTn>
                              </p:par>
                            </p:childTnLst>
                          </p:cTn>
                        </p:par>
                        <p:par>
                          <p:cTn id="482" fill="hold">
                            <p:stCondLst>
                              <p:cond delay="154500"/>
                            </p:stCondLst>
                            <p:childTnLst>
                              <p:par>
                                <p:cTn id="483" presetID="1" presetClass="entr" presetSubtype="0" fill="hold" grpId="0" nodeType="afterEffect">
                                  <p:stCondLst>
                                    <p:cond delay="0"/>
                                  </p:stCondLst>
                                  <p:childTnLst>
                                    <p:set>
                                      <p:cBhvr>
                                        <p:cTn id="484" dur="1" fill="hold">
                                          <p:stCondLst>
                                            <p:cond delay="999"/>
                                          </p:stCondLst>
                                        </p:cTn>
                                        <p:tgtEl>
                                          <p:spTgt spid="172"/>
                                        </p:tgtEl>
                                        <p:attrNameLst>
                                          <p:attrName>style.visibility</p:attrName>
                                        </p:attrNameLst>
                                      </p:cBhvr>
                                      <p:to>
                                        <p:strVal val="visible"/>
                                      </p:to>
                                    </p:set>
                                  </p:childTnLst>
                                </p:cTn>
                              </p:par>
                            </p:childTnLst>
                          </p:cTn>
                        </p:par>
                        <p:par>
                          <p:cTn id="485" fill="hold">
                            <p:stCondLst>
                              <p:cond delay="155500"/>
                            </p:stCondLst>
                            <p:childTnLst>
                              <p:par>
                                <p:cTn id="486" presetID="1" presetClass="entr" presetSubtype="0" fill="hold" grpId="0" nodeType="afterEffect">
                                  <p:stCondLst>
                                    <p:cond delay="0"/>
                                  </p:stCondLst>
                                  <p:childTnLst>
                                    <p:set>
                                      <p:cBhvr>
                                        <p:cTn id="487" dur="1" fill="hold">
                                          <p:stCondLst>
                                            <p:cond delay="999"/>
                                          </p:stCondLst>
                                        </p:cTn>
                                        <p:tgtEl>
                                          <p:spTgt spid="173"/>
                                        </p:tgtEl>
                                        <p:attrNameLst>
                                          <p:attrName>style.visibility</p:attrName>
                                        </p:attrNameLst>
                                      </p:cBhvr>
                                      <p:to>
                                        <p:strVal val="visible"/>
                                      </p:to>
                                    </p:set>
                                  </p:childTnLst>
                                </p:cTn>
                              </p:par>
                            </p:childTnLst>
                          </p:cTn>
                        </p:par>
                        <p:par>
                          <p:cTn id="488" fill="hold">
                            <p:stCondLst>
                              <p:cond delay="156500"/>
                            </p:stCondLst>
                            <p:childTnLst>
                              <p:par>
                                <p:cTn id="489" presetID="1" presetClass="entr" presetSubtype="0" fill="hold" grpId="0" nodeType="afterEffect">
                                  <p:stCondLst>
                                    <p:cond delay="0"/>
                                  </p:stCondLst>
                                  <p:childTnLst>
                                    <p:set>
                                      <p:cBhvr>
                                        <p:cTn id="490" dur="1" fill="hold">
                                          <p:stCondLst>
                                            <p:cond delay="999"/>
                                          </p:stCondLst>
                                        </p:cTn>
                                        <p:tgtEl>
                                          <p:spTgt spid="174"/>
                                        </p:tgtEl>
                                        <p:attrNameLst>
                                          <p:attrName>style.visibility</p:attrName>
                                        </p:attrNameLst>
                                      </p:cBhvr>
                                      <p:to>
                                        <p:strVal val="visible"/>
                                      </p:to>
                                    </p:set>
                                  </p:childTnLst>
                                </p:cTn>
                              </p:par>
                            </p:childTnLst>
                          </p:cTn>
                        </p:par>
                        <p:par>
                          <p:cTn id="491" fill="hold">
                            <p:stCondLst>
                              <p:cond delay="157500"/>
                            </p:stCondLst>
                            <p:childTnLst>
                              <p:par>
                                <p:cTn id="492" presetID="1" presetClass="entr" presetSubtype="0" fill="hold" grpId="0" nodeType="afterEffect">
                                  <p:stCondLst>
                                    <p:cond delay="0"/>
                                  </p:stCondLst>
                                  <p:childTnLst>
                                    <p:set>
                                      <p:cBhvr>
                                        <p:cTn id="493" dur="1" fill="hold">
                                          <p:stCondLst>
                                            <p:cond delay="999"/>
                                          </p:stCondLst>
                                        </p:cTn>
                                        <p:tgtEl>
                                          <p:spTgt spid="175"/>
                                        </p:tgtEl>
                                        <p:attrNameLst>
                                          <p:attrName>style.visibility</p:attrName>
                                        </p:attrNameLst>
                                      </p:cBhvr>
                                      <p:to>
                                        <p:strVal val="visible"/>
                                      </p:to>
                                    </p:set>
                                  </p:childTnLst>
                                </p:cTn>
                              </p:par>
                            </p:childTnLst>
                          </p:cTn>
                        </p:par>
                        <p:par>
                          <p:cTn id="494" fill="hold">
                            <p:stCondLst>
                              <p:cond delay="158500"/>
                            </p:stCondLst>
                            <p:childTnLst>
                              <p:par>
                                <p:cTn id="495" presetID="1" presetClass="entr" presetSubtype="0" fill="hold" grpId="0" nodeType="afterEffect">
                                  <p:stCondLst>
                                    <p:cond delay="0"/>
                                  </p:stCondLst>
                                  <p:childTnLst>
                                    <p:set>
                                      <p:cBhvr>
                                        <p:cTn id="496" dur="1" fill="hold">
                                          <p:stCondLst>
                                            <p:cond delay="999"/>
                                          </p:stCondLst>
                                        </p:cTn>
                                        <p:tgtEl>
                                          <p:spTgt spid="176"/>
                                        </p:tgtEl>
                                        <p:attrNameLst>
                                          <p:attrName>style.visibility</p:attrName>
                                        </p:attrNameLst>
                                      </p:cBhvr>
                                      <p:to>
                                        <p:strVal val="visible"/>
                                      </p:to>
                                    </p:set>
                                  </p:childTnLst>
                                </p:cTn>
                              </p:par>
                            </p:childTnLst>
                          </p:cTn>
                        </p:par>
                        <p:par>
                          <p:cTn id="497" fill="hold">
                            <p:stCondLst>
                              <p:cond delay="159500"/>
                            </p:stCondLst>
                            <p:childTnLst>
                              <p:par>
                                <p:cTn id="498" presetID="1" presetClass="entr" presetSubtype="0" fill="hold" grpId="0" nodeType="afterEffect">
                                  <p:stCondLst>
                                    <p:cond delay="0"/>
                                  </p:stCondLst>
                                  <p:childTnLst>
                                    <p:set>
                                      <p:cBhvr>
                                        <p:cTn id="499" dur="1" fill="hold">
                                          <p:stCondLst>
                                            <p:cond delay="999"/>
                                          </p:stCondLst>
                                        </p:cTn>
                                        <p:tgtEl>
                                          <p:spTgt spid="177"/>
                                        </p:tgtEl>
                                        <p:attrNameLst>
                                          <p:attrName>style.visibility</p:attrName>
                                        </p:attrNameLst>
                                      </p:cBhvr>
                                      <p:to>
                                        <p:strVal val="visible"/>
                                      </p:to>
                                    </p:set>
                                  </p:childTnLst>
                                </p:cTn>
                              </p:par>
                            </p:childTnLst>
                          </p:cTn>
                        </p:par>
                        <p:par>
                          <p:cTn id="500" fill="hold">
                            <p:stCondLst>
                              <p:cond delay="160500"/>
                            </p:stCondLst>
                            <p:childTnLst>
                              <p:par>
                                <p:cTn id="501" presetID="1" presetClass="entr" presetSubtype="0" fill="hold" grpId="0" nodeType="afterEffect">
                                  <p:stCondLst>
                                    <p:cond delay="0"/>
                                  </p:stCondLst>
                                  <p:childTnLst>
                                    <p:set>
                                      <p:cBhvr>
                                        <p:cTn id="502" dur="1" fill="hold">
                                          <p:stCondLst>
                                            <p:cond delay="999"/>
                                          </p:stCondLst>
                                        </p:cTn>
                                        <p:tgtEl>
                                          <p:spTgt spid="178"/>
                                        </p:tgtEl>
                                        <p:attrNameLst>
                                          <p:attrName>style.visibility</p:attrName>
                                        </p:attrNameLst>
                                      </p:cBhvr>
                                      <p:to>
                                        <p:strVal val="visible"/>
                                      </p:to>
                                    </p:set>
                                  </p:childTnLst>
                                </p:cTn>
                              </p:par>
                            </p:childTnLst>
                          </p:cTn>
                        </p:par>
                        <p:par>
                          <p:cTn id="503" fill="hold">
                            <p:stCondLst>
                              <p:cond delay="161500"/>
                            </p:stCondLst>
                            <p:childTnLst>
                              <p:par>
                                <p:cTn id="504" presetID="1" presetClass="entr" presetSubtype="0" fill="hold" grpId="0" nodeType="afterEffect">
                                  <p:stCondLst>
                                    <p:cond delay="0"/>
                                  </p:stCondLst>
                                  <p:childTnLst>
                                    <p:set>
                                      <p:cBhvr>
                                        <p:cTn id="505" dur="1" fill="hold">
                                          <p:stCondLst>
                                            <p:cond delay="999"/>
                                          </p:stCondLst>
                                        </p:cTn>
                                        <p:tgtEl>
                                          <p:spTgt spid="179"/>
                                        </p:tgtEl>
                                        <p:attrNameLst>
                                          <p:attrName>style.visibility</p:attrName>
                                        </p:attrNameLst>
                                      </p:cBhvr>
                                      <p:to>
                                        <p:strVal val="visible"/>
                                      </p:to>
                                    </p:set>
                                  </p:childTnLst>
                                </p:cTn>
                              </p:par>
                            </p:childTnLst>
                          </p:cTn>
                        </p:par>
                        <p:par>
                          <p:cTn id="506" fill="hold">
                            <p:stCondLst>
                              <p:cond delay="162500"/>
                            </p:stCondLst>
                            <p:childTnLst>
                              <p:par>
                                <p:cTn id="507" presetID="1" presetClass="entr" presetSubtype="0" fill="hold" grpId="0" nodeType="afterEffect">
                                  <p:stCondLst>
                                    <p:cond delay="0"/>
                                  </p:stCondLst>
                                  <p:childTnLst>
                                    <p:set>
                                      <p:cBhvr>
                                        <p:cTn id="508" dur="1" fill="hold">
                                          <p:stCondLst>
                                            <p:cond delay="999"/>
                                          </p:stCondLst>
                                        </p:cTn>
                                        <p:tgtEl>
                                          <p:spTgt spid="180"/>
                                        </p:tgtEl>
                                        <p:attrNameLst>
                                          <p:attrName>style.visibility</p:attrName>
                                        </p:attrNameLst>
                                      </p:cBhvr>
                                      <p:to>
                                        <p:strVal val="visible"/>
                                      </p:to>
                                    </p:set>
                                  </p:childTnLst>
                                </p:cTn>
                              </p:par>
                            </p:childTnLst>
                          </p:cTn>
                        </p:par>
                        <p:par>
                          <p:cTn id="509" fill="hold">
                            <p:stCondLst>
                              <p:cond delay="163500"/>
                            </p:stCondLst>
                            <p:childTnLst>
                              <p:par>
                                <p:cTn id="510" presetID="1" presetClass="entr" presetSubtype="0" fill="hold" grpId="0" nodeType="afterEffect">
                                  <p:stCondLst>
                                    <p:cond delay="0"/>
                                  </p:stCondLst>
                                  <p:childTnLst>
                                    <p:set>
                                      <p:cBhvr>
                                        <p:cTn id="511" dur="1" fill="hold">
                                          <p:stCondLst>
                                            <p:cond delay="999"/>
                                          </p:stCondLst>
                                        </p:cTn>
                                        <p:tgtEl>
                                          <p:spTgt spid="181"/>
                                        </p:tgtEl>
                                        <p:attrNameLst>
                                          <p:attrName>style.visibility</p:attrName>
                                        </p:attrNameLst>
                                      </p:cBhvr>
                                      <p:to>
                                        <p:strVal val="visible"/>
                                      </p:to>
                                    </p:set>
                                  </p:childTnLst>
                                </p:cTn>
                              </p:par>
                            </p:childTnLst>
                          </p:cTn>
                        </p:par>
                        <p:par>
                          <p:cTn id="512" fill="hold">
                            <p:stCondLst>
                              <p:cond delay="164500"/>
                            </p:stCondLst>
                            <p:childTnLst>
                              <p:par>
                                <p:cTn id="513" presetID="1" presetClass="entr" presetSubtype="0" fill="hold" grpId="0" nodeType="afterEffect">
                                  <p:stCondLst>
                                    <p:cond delay="0"/>
                                  </p:stCondLst>
                                  <p:childTnLst>
                                    <p:set>
                                      <p:cBhvr>
                                        <p:cTn id="514" dur="1" fill="hold">
                                          <p:stCondLst>
                                            <p:cond delay="999"/>
                                          </p:stCondLst>
                                        </p:cTn>
                                        <p:tgtEl>
                                          <p:spTgt spid="182"/>
                                        </p:tgtEl>
                                        <p:attrNameLst>
                                          <p:attrName>style.visibility</p:attrName>
                                        </p:attrNameLst>
                                      </p:cBhvr>
                                      <p:to>
                                        <p:strVal val="visible"/>
                                      </p:to>
                                    </p:set>
                                  </p:childTnLst>
                                </p:cTn>
                              </p:par>
                            </p:childTnLst>
                          </p:cTn>
                        </p:par>
                        <p:par>
                          <p:cTn id="515" fill="hold">
                            <p:stCondLst>
                              <p:cond delay="165500"/>
                            </p:stCondLst>
                            <p:childTnLst>
                              <p:par>
                                <p:cTn id="516" presetID="1" presetClass="entr" presetSubtype="0" fill="hold" grpId="0" nodeType="afterEffect">
                                  <p:stCondLst>
                                    <p:cond delay="0"/>
                                  </p:stCondLst>
                                  <p:childTnLst>
                                    <p:set>
                                      <p:cBhvr>
                                        <p:cTn id="517" dur="1" fill="hold">
                                          <p:stCondLst>
                                            <p:cond delay="999"/>
                                          </p:stCondLst>
                                        </p:cTn>
                                        <p:tgtEl>
                                          <p:spTgt spid="183"/>
                                        </p:tgtEl>
                                        <p:attrNameLst>
                                          <p:attrName>style.visibility</p:attrName>
                                        </p:attrNameLst>
                                      </p:cBhvr>
                                      <p:to>
                                        <p:strVal val="visible"/>
                                      </p:to>
                                    </p:set>
                                  </p:childTnLst>
                                </p:cTn>
                              </p:par>
                            </p:childTnLst>
                          </p:cTn>
                        </p:par>
                        <p:par>
                          <p:cTn id="518" fill="hold">
                            <p:stCondLst>
                              <p:cond delay="166500"/>
                            </p:stCondLst>
                            <p:childTnLst>
                              <p:par>
                                <p:cTn id="519" presetID="1" presetClass="entr" presetSubtype="0" fill="hold" grpId="0" nodeType="afterEffect">
                                  <p:stCondLst>
                                    <p:cond delay="0"/>
                                  </p:stCondLst>
                                  <p:childTnLst>
                                    <p:set>
                                      <p:cBhvr>
                                        <p:cTn id="520" dur="1" fill="hold">
                                          <p:stCondLst>
                                            <p:cond delay="999"/>
                                          </p:stCondLst>
                                        </p:cTn>
                                        <p:tgtEl>
                                          <p:spTgt spid="184"/>
                                        </p:tgtEl>
                                        <p:attrNameLst>
                                          <p:attrName>style.visibility</p:attrName>
                                        </p:attrNameLst>
                                      </p:cBhvr>
                                      <p:to>
                                        <p:strVal val="visible"/>
                                      </p:to>
                                    </p:set>
                                  </p:childTnLst>
                                </p:cTn>
                              </p:par>
                            </p:childTnLst>
                          </p:cTn>
                        </p:par>
                        <p:par>
                          <p:cTn id="521" fill="hold">
                            <p:stCondLst>
                              <p:cond delay="167500"/>
                            </p:stCondLst>
                            <p:childTnLst>
                              <p:par>
                                <p:cTn id="522" presetID="1" presetClass="entr" presetSubtype="0" fill="hold" grpId="0" nodeType="afterEffect">
                                  <p:stCondLst>
                                    <p:cond delay="0"/>
                                  </p:stCondLst>
                                  <p:childTnLst>
                                    <p:set>
                                      <p:cBhvr>
                                        <p:cTn id="523" dur="1" fill="hold">
                                          <p:stCondLst>
                                            <p:cond delay="999"/>
                                          </p:stCondLst>
                                        </p:cTn>
                                        <p:tgtEl>
                                          <p:spTgt spid="185"/>
                                        </p:tgtEl>
                                        <p:attrNameLst>
                                          <p:attrName>style.visibility</p:attrName>
                                        </p:attrNameLst>
                                      </p:cBhvr>
                                      <p:to>
                                        <p:strVal val="visible"/>
                                      </p:to>
                                    </p:set>
                                  </p:childTnLst>
                                </p:cTn>
                              </p:par>
                            </p:childTnLst>
                          </p:cTn>
                        </p:par>
                        <p:par>
                          <p:cTn id="524" fill="hold">
                            <p:stCondLst>
                              <p:cond delay="168500"/>
                            </p:stCondLst>
                            <p:childTnLst>
                              <p:par>
                                <p:cTn id="525" presetID="1" presetClass="entr" presetSubtype="0" fill="hold" grpId="0" nodeType="afterEffect">
                                  <p:stCondLst>
                                    <p:cond delay="0"/>
                                  </p:stCondLst>
                                  <p:childTnLst>
                                    <p:set>
                                      <p:cBhvr>
                                        <p:cTn id="526" dur="1" fill="hold">
                                          <p:stCondLst>
                                            <p:cond delay="999"/>
                                          </p:stCondLst>
                                        </p:cTn>
                                        <p:tgtEl>
                                          <p:spTgt spid="186"/>
                                        </p:tgtEl>
                                        <p:attrNameLst>
                                          <p:attrName>style.visibility</p:attrName>
                                        </p:attrNameLst>
                                      </p:cBhvr>
                                      <p:to>
                                        <p:strVal val="visible"/>
                                      </p:to>
                                    </p:set>
                                  </p:childTnLst>
                                </p:cTn>
                              </p:par>
                            </p:childTnLst>
                          </p:cTn>
                        </p:par>
                        <p:par>
                          <p:cTn id="527" fill="hold">
                            <p:stCondLst>
                              <p:cond delay="169500"/>
                            </p:stCondLst>
                            <p:childTnLst>
                              <p:par>
                                <p:cTn id="528" presetID="1" presetClass="entr" presetSubtype="0" fill="hold" grpId="0" nodeType="afterEffect">
                                  <p:stCondLst>
                                    <p:cond delay="0"/>
                                  </p:stCondLst>
                                  <p:childTnLst>
                                    <p:set>
                                      <p:cBhvr>
                                        <p:cTn id="529" dur="1" fill="hold">
                                          <p:stCondLst>
                                            <p:cond delay="999"/>
                                          </p:stCondLst>
                                        </p:cTn>
                                        <p:tgtEl>
                                          <p:spTgt spid="187"/>
                                        </p:tgtEl>
                                        <p:attrNameLst>
                                          <p:attrName>style.visibility</p:attrName>
                                        </p:attrNameLst>
                                      </p:cBhvr>
                                      <p:to>
                                        <p:strVal val="visible"/>
                                      </p:to>
                                    </p:set>
                                  </p:childTnLst>
                                </p:cTn>
                              </p:par>
                            </p:childTnLst>
                          </p:cTn>
                        </p:par>
                        <p:par>
                          <p:cTn id="530" fill="hold">
                            <p:stCondLst>
                              <p:cond delay="170500"/>
                            </p:stCondLst>
                            <p:childTnLst>
                              <p:par>
                                <p:cTn id="531" presetID="1" presetClass="entr" presetSubtype="0" fill="hold" grpId="0" nodeType="afterEffect">
                                  <p:stCondLst>
                                    <p:cond delay="0"/>
                                  </p:stCondLst>
                                  <p:childTnLst>
                                    <p:set>
                                      <p:cBhvr>
                                        <p:cTn id="532" dur="1" fill="hold">
                                          <p:stCondLst>
                                            <p:cond delay="999"/>
                                          </p:stCondLst>
                                        </p:cTn>
                                        <p:tgtEl>
                                          <p:spTgt spid="188"/>
                                        </p:tgtEl>
                                        <p:attrNameLst>
                                          <p:attrName>style.visibility</p:attrName>
                                        </p:attrNameLst>
                                      </p:cBhvr>
                                      <p:to>
                                        <p:strVal val="visible"/>
                                      </p:to>
                                    </p:set>
                                  </p:childTnLst>
                                </p:cTn>
                              </p:par>
                            </p:childTnLst>
                          </p:cTn>
                        </p:par>
                        <p:par>
                          <p:cTn id="533" fill="hold">
                            <p:stCondLst>
                              <p:cond delay="171500"/>
                            </p:stCondLst>
                            <p:childTnLst>
                              <p:par>
                                <p:cTn id="534" presetID="1" presetClass="entr" presetSubtype="0" fill="hold" grpId="0" nodeType="afterEffect">
                                  <p:stCondLst>
                                    <p:cond delay="0"/>
                                  </p:stCondLst>
                                  <p:childTnLst>
                                    <p:set>
                                      <p:cBhvr>
                                        <p:cTn id="535" dur="1" fill="hold">
                                          <p:stCondLst>
                                            <p:cond delay="999"/>
                                          </p:stCondLst>
                                        </p:cTn>
                                        <p:tgtEl>
                                          <p:spTgt spid="189"/>
                                        </p:tgtEl>
                                        <p:attrNameLst>
                                          <p:attrName>style.visibility</p:attrName>
                                        </p:attrNameLst>
                                      </p:cBhvr>
                                      <p:to>
                                        <p:strVal val="visible"/>
                                      </p:to>
                                    </p:set>
                                  </p:childTnLst>
                                </p:cTn>
                              </p:par>
                            </p:childTnLst>
                          </p:cTn>
                        </p:par>
                        <p:par>
                          <p:cTn id="536" fill="hold">
                            <p:stCondLst>
                              <p:cond delay="172500"/>
                            </p:stCondLst>
                            <p:childTnLst>
                              <p:par>
                                <p:cTn id="537" presetID="1" presetClass="entr" presetSubtype="0" fill="hold" grpId="0" nodeType="afterEffect">
                                  <p:stCondLst>
                                    <p:cond delay="0"/>
                                  </p:stCondLst>
                                  <p:childTnLst>
                                    <p:set>
                                      <p:cBhvr>
                                        <p:cTn id="538" dur="1" fill="hold">
                                          <p:stCondLst>
                                            <p:cond delay="999"/>
                                          </p:stCondLst>
                                        </p:cTn>
                                        <p:tgtEl>
                                          <p:spTgt spid="190"/>
                                        </p:tgtEl>
                                        <p:attrNameLst>
                                          <p:attrName>style.visibility</p:attrName>
                                        </p:attrNameLst>
                                      </p:cBhvr>
                                      <p:to>
                                        <p:strVal val="visible"/>
                                      </p:to>
                                    </p:set>
                                  </p:childTnLst>
                                </p:cTn>
                              </p:par>
                            </p:childTnLst>
                          </p:cTn>
                        </p:par>
                        <p:par>
                          <p:cTn id="539" fill="hold">
                            <p:stCondLst>
                              <p:cond delay="173500"/>
                            </p:stCondLst>
                            <p:childTnLst>
                              <p:par>
                                <p:cTn id="540" presetID="1" presetClass="entr" presetSubtype="0" fill="hold" grpId="0" nodeType="afterEffect">
                                  <p:stCondLst>
                                    <p:cond delay="0"/>
                                  </p:stCondLst>
                                  <p:childTnLst>
                                    <p:set>
                                      <p:cBhvr>
                                        <p:cTn id="541" dur="1" fill="hold">
                                          <p:stCondLst>
                                            <p:cond delay="999"/>
                                          </p:stCondLst>
                                        </p:cTn>
                                        <p:tgtEl>
                                          <p:spTgt spid="191"/>
                                        </p:tgtEl>
                                        <p:attrNameLst>
                                          <p:attrName>style.visibility</p:attrName>
                                        </p:attrNameLst>
                                      </p:cBhvr>
                                      <p:to>
                                        <p:strVal val="visible"/>
                                      </p:to>
                                    </p:set>
                                  </p:childTnLst>
                                </p:cTn>
                              </p:par>
                            </p:childTnLst>
                          </p:cTn>
                        </p:par>
                        <p:par>
                          <p:cTn id="542" fill="hold">
                            <p:stCondLst>
                              <p:cond delay="174500"/>
                            </p:stCondLst>
                            <p:childTnLst>
                              <p:par>
                                <p:cTn id="543" presetID="1" presetClass="entr" presetSubtype="0" fill="hold" grpId="0" nodeType="afterEffect">
                                  <p:stCondLst>
                                    <p:cond delay="0"/>
                                  </p:stCondLst>
                                  <p:childTnLst>
                                    <p:set>
                                      <p:cBhvr>
                                        <p:cTn id="544" dur="1" fill="hold">
                                          <p:stCondLst>
                                            <p:cond delay="999"/>
                                          </p:stCondLst>
                                        </p:cTn>
                                        <p:tgtEl>
                                          <p:spTgt spid="192"/>
                                        </p:tgtEl>
                                        <p:attrNameLst>
                                          <p:attrName>style.visibility</p:attrName>
                                        </p:attrNameLst>
                                      </p:cBhvr>
                                      <p:to>
                                        <p:strVal val="visible"/>
                                      </p:to>
                                    </p:set>
                                  </p:childTnLst>
                                </p:cTn>
                              </p:par>
                            </p:childTnLst>
                          </p:cTn>
                        </p:par>
                        <p:par>
                          <p:cTn id="545" fill="hold">
                            <p:stCondLst>
                              <p:cond delay="175500"/>
                            </p:stCondLst>
                            <p:childTnLst>
                              <p:par>
                                <p:cTn id="546" presetID="1" presetClass="entr" presetSubtype="0" fill="hold" grpId="0" nodeType="afterEffect">
                                  <p:stCondLst>
                                    <p:cond delay="0"/>
                                  </p:stCondLst>
                                  <p:childTnLst>
                                    <p:set>
                                      <p:cBhvr>
                                        <p:cTn id="547" dur="1" fill="hold">
                                          <p:stCondLst>
                                            <p:cond delay="999"/>
                                          </p:stCondLst>
                                        </p:cTn>
                                        <p:tgtEl>
                                          <p:spTgt spid="193"/>
                                        </p:tgtEl>
                                        <p:attrNameLst>
                                          <p:attrName>style.visibility</p:attrName>
                                        </p:attrNameLst>
                                      </p:cBhvr>
                                      <p:to>
                                        <p:strVal val="visible"/>
                                      </p:to>
                                    </p:set>
                                  </p:childTnLst>
                                </p:cTn>
                              </p:par>
                            </p:childTnLst>
                          </p:cTn>
                        </p:par>
                        <p:par>
                          <p:cTn id="548" fill="hold">
                            <p:stCondLst>
                              <p:cond delay="176500"/>
                            </p:stCondLst>
                            <p:childTnLst>
                              <p:par>
                                <p:cTn id="549" presetID="1" presetClass="entr" presetSubtype="0" fill="hold" grpId="0" nodeType="afterEffect">
                                  <p:stCondLst>
                                    <p:cond delay="0"/>
                                  </p:stCondLst>
                                  <p:childTnLst>
                                    <p:set>
                                      <p:cBhvr>
                                        <p:cTn id="550" dur="1" fill="hold">
                                          <p:stCondLst>
                                            <p:cond delay="999"/>
                                          </p:stCondLst>
                                        </p:cTn>
                                        <p:tgtEl>
                                          <p:spTgt spid="194"/>
                                        </p:tgtEl>
                                        <p:attrNameLst>
                                          <p:attrName>style.visibility</p:attrName>
                                        </p:attrNameLst>
                                      </p:cBhvr>
                                      <p:to>
                                        <p:strVal val="visible"/>
                                      </p:to>
                                    </p:set>
                                  </p:childTnLst>
                                </p:cTn>
                              </p:par>
                            </p:childTnLst>
                          </p:cTn>
                        </p:par>
                        <p:par>
                          <p:cTn id="551" fill="hold">
                            <p:stCondLst>
                              <p:cond delay="177500"/>
                            </p:stCondLst>
                            <p:childTnLst>
                              <p:par>
                                <p:cTn id="552" presetID="1" presetClass="entr" presetSubtype="0" fill="hold" grpId="0" nodeType="afterEffect">
                                  <p:stCondLst>
                                    <p:cond delay="0"/>
                                  </p:stCondLst>
                                  <p:childTnLst>
                                    <p:set>
                                      <p:cBhvr>
                                        <p:cTn id="553" dur="1" fill="hold">
                                          <p:stCondLst>
                                            <p:cond delay="999"/>
                                          </p:stCondLst>
                                        </p:cTn>
                                        <p:tgtEl>
                                          <p:spTgt spid="195"/>
                                        </p:tgtEl>
                                        <p:attrNameLst>
                                          <p:attrName>style.visibility</p:attrName>
                                        </p:attrNameLst>
                                      </p:cBhvr>
                                      <p:to>
                                        <p:strVal val="visible"/>
                                      </p:to>
                                    </p:set>
                                  </p:childTnLst>
                                </p:cTn>
                              </p:par>
                            </p:childTnLst>
                          </p:cTn>
                        </p:par>
                        <p:par>
                          <p:cTn id="554" fill="hold">
                            <p:stCondLst>
                              <p:cond delay="178500"/>
                            </p:stCondLst>
                            <p:childTnLst>
                              <p:par>
                                <p:cTn id="555" presetID="1" presetClass="entr" presetSubtype="0" fill="hold" grpId="0" nodeType="afterEffect">
                                  <p:stCondLst>
                                    <p:cond delay="0"/>
                                  </p:stCondLst>
                                  <p:childTnLst>
                                    <p:set>
                                      <p:cBhvr>
                                        <p:cTn id="556" dur="1" fill="hold">
                                          <p:stCondLst>
                                            <p:cond delay="999"/>
                                          </p:stCondLst>
                                        </p:cTn>
                                        <p:tgtEl>
                                          <p:spTgt spid="196"/>
                                        </p:tgtEl>
                                        <p:attrNameLst>
                                          <p:attrName>style.visibility</p:attrName>
                                        </p:attrNameLst>
                                      </p:cBhvr>
                                      <p:to>
                                        <p:strVal val="visible"/>
                                      </p:to>
                                    </p:set>
                                  </p:childTnLst>
                                </p:cTn>
                              </p:par>
                            </p:childTnLst>
                          </p:cTn>
                        </p:par>
                        <p:par>
                          <p:cTn id="557" fill="hold">
                            <p:stCondLst>
                              <p:cond delay="179500"/>
                            </p:stCondLst>
                            <p:childTnLst>
                              <p:par>
                                <p:cTn id="558" presetID="1" presetClass="entr" presetSubtype="0" fill="hold" grpId="0" nodeType="afterEffect">
                                  <p:stCondLst>
                                    <p:cond delay="0"/>
                                  </p:stCondLst>
                                  <p:childTnLst>
                                    <p:set>
                                      <p:cBhvr>
                                        <p:cTn id="559" dur="1" fill="hold">
                                          <p:stCondLst>
                                            <p:cond delay="999"/>
                                          </p:stCondLst>
                                        </p:cTn>
                                        <p:tgtEl>
                                          <p:spTgt spid="197"/>
                                        </p:tgtEl>
                                        <p:attrNameLst>
                                          <p:attrName>style.visibility</p:attrName>
                                        </p:attrNameLst>
                                      </p:cBhvr>
                                      <p:to>
                                        <p:strVal val="visible"/>
                                      </p:to>
                                    </p:set>
                                  </p:childTnLst>
                                </p:cTn>
                              </p:par>
                            </p:childTnLst>
                          </p:cTn>
                        </p:par>
                        <p:par>
                          <p:cTn id="560" fill="hold">
                            <p:stCondLst>
                              <p:cond delay="180500"/>
                            </p:stCondLst>
                            <p:childTnLst>
                              <p:par>
                                <p:cTn id="561" presetID="1" presetClass="entr" presetSubtype="0" fill="hold" grpId="0" nodeType="afterEffect">
                                  <p:stCondLst>
                                    <p:cond delay="0"/>
                                  </p:stCondLst>
                                  <p:childTnLst>
                                    <p:set>
                                      <p:cBhvr>
                                        <p:cTn id="562" dur="1" fill="hold">
                                          <p:stCondLst>
                                            <p:cond delay="999"/>
                                          </p:stCondLst>
                                        </p:cTn>
                                        <p:tgtEl>
                                          <p:spTgt spid="198"/>
                                        </p:tgtEl>
                                        <p:attrNameLst>
                                          <p:attrName>style.visibility</p:attrName>
                                        </p:attrNameLst>
                                      </p:cBhvr>
                                      <p:to>
                                        <p:strVal val="visible"/>
                                      </p:to>
                                    </p:set>
                                  </p:childTnLst>
                                </p:cTn>
                              </p:par>
                            </p:childTnLst>
                          </p:cTn>
                        </p:par>
                        <p:par>
                          <p:cTn id="563" fill="hold">
                            <p:stCondLst>
                              <p:cond delay="181500"/>
                            </p:stCondLst>
                            <p:childTnLst>
                              <p:par>
                                <p:cTn id="564" presetID="1" presetClass="entr" presetSubtype="0" fill="hold" grpId="0" nodeType="afterEffect">
                                  <p:stCondLst>
                                    <p:cond delay="0"/>
                                  </p:stCondLst>
                                  <p:childTnLst>
                                    <p:set>
                                      <p:cBhvr>
                                        <p:cTn id="565" dur="1" fill="hold">
                                          <p:stCondLst>
                                            <p:cond delay="999"/>
                                          </p:stCondLst>
                                        </p:cTn>
                                        <p:tgtEl>
                                          <p:spTgt spid="199"/>
                                        </p:tgtEl>
                                        <p:attrNameLst>
                                          <p:attrName>style.visibility</p:attrName>
                                        </p:attrNameLst>
                                      </p:cBhvr>
                                      <p:to>
                                        <p:strVal val="visible"/>
                                      </p:to>
                                    </p:set>
                                  </p:childTnLst>
                                  <p:subTnLst>
                                    <p:audio>
                                      <p:cMediaNode>
                                        <p:cTn display="0" masterRel="sameClick">
                                          <p:stCondLst>
                                            <p:cond evt="begin" delay="0">
                                              <p:tn val="564"/>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17"/>
                  </p:tgtEl>
                </p:cond>
              </p:nextCondLst>
            </p:seq>
          </p:childTnLst>
        </p:cTn>
      </p:par>
    </p:tnLst>
    <p:bldLst>
      <p:bldP spid="14"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895DA6-FA0D-4E58-9262-B4167E34C628}"/>
              </a:ext>
            </a:extLst>
          </p:cNvPr>
          <p:cNvPicPr>
            <a:picLocks noChangeAspect="1"/>
          </p:cNvPicPr>
          <p:nvPr/>
        </p:nvPicPr>
        <p:blipFill>
          <a:blip r:embed="rId3"/>
          <a:stretch>
            <a:fillRect/>
          </a:stretch>
        </p:blipFill>
        <p:spPr>
          <a:xfrm rot="16200000">
            <a:off x="2642800" y="-2642803"/>
            <a:ext cx="6858001" cy="12143604"/>
          </a:xfrm>
          <a:prstGeom prst="rect">
            <a:avLst/>
          </a:prstGeom>
        </p:spPr>
      </p:pic>
      <p:sp>
        <p:nvSpPr>
          <p:cNvPr id="14" name="TextBox 13"/>
          <p:cNvSpPr txBox="1"/>
          <p:nvPr/>
        </p:nvSpPr>
        <p:spPr>
          <a:xfrm>
            <a:off x="1173708" y="641454"/>
            <a:ext cx="9294125" cy="1077218"/>
          </a:xfrm>
          <a:prstGeom prst="rect">
            <a:avLst/>
          </a:prstGeom>
          <a:noFill/>
        </p:spPr>
        <p:txBody>
          <a:bodyPr wrap="square" rtlCol="0">
            <a:spAutoFit/>
          </a:bodyPr>
          <a:lstStyle/>
          <a:p>
            <a:pPr algn="ct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Chiếu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ánh</a:t>
            </a:r>
            <a:r>
              <a:rPr lang="en-US" sz="3200" dirty="0">
                <a:solidFill>
                  <a:srgbClr val="FF0000"/>
                </a:solidFill>
                <a:latin typeface="Times New Roman" pitchFamily="18" charset="0"/>
                <a:cs typeface="Times New Roman" pitchFamily="18" charset="0"/>
              </a:rPr>
              <a:t> ý </a:t>
            </a:r>
            <a:r>
              <a:rPr lang="en-US" sz="3200" dirty="0" err="1">
                <a:solidFill>
                  <a:srgbClr val="FF0000"/>
                </a:solidFill>
                <a:latin typeface="Times New Roman" pitchFamily="18" charset="0"/>
                <a:cs typeface="Times New Roman" pitchFamily="18" charset="0"/>
              </a:rPr>
              <a:t>chí</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lập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triển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lớn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mạnh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Việt</a:t>
            </a:r>
            <a:r>
              <a:rPr lang="en-US" sz="3200" dirty="0">
                <a:solidFill>
                  <a:srgbClr val="FF0000"/>
                </a:solidFill>
                <a:latin typeface="Times New Roman" pitchFamily="18" charset="0"/>
                <a:cs typeface="Times New Roman" pitchFamily="18" charset="0"/>
              </a:rPr>
              <a:t>:</a:t>
            </a:r>
          </a:p>
        </p:txBody>
      </p:sp>
      <p:pic>
        <p:nvPicPr>
          <p:cNvPr id="5" name="图片 4">
            <a:extLst>
              <a:ext uri="{FF2B5EF4-FFF2-40B4-BE49-F238E27FC236}">
                <a16:creationId xmlns="" xmlns:a16="http://schemas.microsoft.com/office/drawing/2014/main" id="{350914AD-8C44-4ED8-863C-A6E07ACDB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06723">
            <a:off x="1032966" y="2205946"/>
            <a:ext cx="971768" cy="971768"/>
          </a:xfrm>
          <a:prstGeom prst="rect">
            <a:avLst/>
          </a:prstGeom>
        </p:spPr>
      </p:pic>
      <p:sp>
        <p:nvSpPr>
          <p:cNvPr id="6" name="文本框 6">
            <a:extLst>
              <a:ext uri="{FF2B5EF4-FFF2-40B4-BE49-F238E27FC236}">
                <a16:creationId xmlns="" xmlns:a16="http://schemas.microsoft.com/office/drawing/2014/main" id="{A2F7E356-6AF0-4B7C-881A-079639D6290F}"/>
              </a:ext>
            </a:extLst>
          </p:cNvPr>
          <p:cNvSpPr txBox="1"/>
          <p:nvPr/>
        </p:nvSpPr>
        <p:spPr>
          <a:xfrm>
            <a:off x="2164093" y="2210447"/>
            <a:ext cx="8822349" cy="1015663"/>
          </a:xfrm>
          <a:prstGeom prst="rect">
            <a:avLst/>
          </a:prstGeom>
          <a:noFill/>
        </p:spPr>
        <p:txBody>
          <a:bodyPr wrap="square" rtlCol="0">
            <a:spAutoFit/>
          </a:bodyPr>
          <a:lstStyle/>
          <a:p>
            <a:pPr algn="just"/>
            <a:r>
              <a:rPr lang="en-US" altLang="en-US" sz="3000" dirty="0" err="1">
                <a:solidFill>
                  <a:srgbClr val="2407D3"/>
                </a:solidFill>
                <a:latin typeface="Times New Roman" pitchFamily="18" charset="0"/>
                <a:cs typeface="Times New Roman" pitchFamily="18" charset="0"/>
              </a:rPr>
              <a:t>Triều</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đình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nhà</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Lí</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đủ</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lớn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mạnh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chấm</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dứt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nạn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phong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kiến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cát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cứ</a:t>
            </a:r>
            <a:endParaRPr lang="zh-CN" altLang="en-US" sz="3000"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7" name="文本框 14">
            <a:extLst>
              <a:ext uri="{FF2B5EF4-FFF2-40B4-BE49-F238E27FC236}">
                <a16:creationId xmlns="" xmlns:a16="http://schemas.microsoft.com/office/drawing/2014/main" id="{B0C9B178-CEB5-4B0B-8992-1E2AF52041EA}"/>
              </a:ext>
            </a:extLst>
          </p:cNvPr>
          <p:cNvSpPr txBox="1"/>
          <p:nvPr/>
        </p:nvSpPr>
        <p:spPr>
          <a:xfrm>
            <a:off x="1113750" y="2341368"/>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01</a:t>
            </a:r>
            <a:endParaRPr lang="zh-CN" altLang="en-US" sz="3200" dirty="0">
              <a:latin typeface="Times New Roman" pitchFamily="18" charset="0"/>
              <a:ea typeface="851tegakizatsu" panose="02000600000000000000" pitchFamily="2" charset="-122"/>
              <a:cs typeface="Times New Roman" pitchFamily="18" charset="0"/>
            </a:endParaRPr>
          </a:p>
        </p:txBody>
      </p:sp>
      <p:pic>
        <p:nvPicPr>
          <p:cNvPr id="8" name="图片 15">
            <a:extLst>
              <a:ext uri="{FF2B5EF4-FFF2-40B4-BE49-F238E27FC236}">
                <a16:creationId xmlns="" xmlns:a16="http://schemas.microsoft.com/office/drawing/2014/main" id="{4211064F-BD94-42EA-BC16-6D9E908E0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06723">
            <a:off x="1032966" y="3563078"/>
            <a:ext cx="971768" cy="971768"/>
          </a:xfrm>
          <a:prstGeom prst="rect">
            <a:avLst/>
          </a:prstGeom>
        </p:spPr>
      </p:pic>
      <p:sp>
        <p:nvSpPr>
          <p:cNvPr id="9" name="文本框 16">
            <a:extLst>
              <a:ext uri="{FF2B5EF4-FFF2-40B4-BE49-F238E27FC236}">
                <a16:creationId xmlns="" xmlns:a16="http://schemas.microsoft.com/office/drawing/2014/main" id="{BD54F716-67B1-4B62-9CAE-B3721A9AF0C9}"/>
              </a:ext>
            </a:extLst>
          </p:cNvPr>
          <p:cNvSpPr txBox="1"/>
          <p:nvPr/>
        </p:nvSpPr>
        <p:spPr>
          <a:xfrm>
            <a:off x="2164093" y="3649467"/>
            <a:ext cx="9204491" cy="784830"/>
          </a:xfrm>
          <a:prstGeom prst="rect">
            <a:avLst/>
          </a:prstGeom>
          <a:noFill/>
        </p:spPr>
        <p:txBody>
          <a:bodyPr wrap="square" rtlCol="0">
            <a:spAutoFit/>
          </a:bodyPr>
          <a:lstStyle/>
          <a:p>
            <a:pPr>
              <a:lnSpc>
                <a:spcPct val="150000"/>
              </a:lnSpc>
            </a:pPr>
            <a:r>
              <a:rPr lang="en-US" altLang="en-US" sz="3000" dirty="0" err="1">
                <a:solidFill>
                  <a:srgbClr val="2407D3"/>
                </a:solidFill>
                <a:latin typeface="Times New Roman" pitchFamily="18" charset="0"/>
                <a:cs typeface="Times New Roman" pitchFamily="18" charset="0"/>
              </a:rPr>
              <a:t>Dân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tộc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Đại</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Việt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đủ</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sức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sánh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ngang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hàng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với</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phương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Bắc</a:t>
            </a:r>
            <a:endParaRPr lang="zh-CN" altLang="en-US" sz="3000"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10" name="文本框 17">
            <a:extLst>
              <a:ext uri="{FF2B5EF4-FFF2-40B4-BE49-F238E27FC236}">
                <a16:creationId xmlns="" xmlns:a16="http://schemas.microsoft.com/office/drawing/2014/main" id="{CCABBAAB-C87D-451D-BFA7-D86628A20EDE}"/>
              </a:ext>
            </a:extLst>
          </p:cNvPr>
          <p:cNvSpPr txBox="1"/>
          <p:nvPr/>
        </p:nvSpPr>
        <p:spPr>
          <a:xfrm>
            <a:off x="1113750" y="3698500"/>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02</a:t>
            </a:r>
            <a:endParaRPr lang="zh-CN" altLang="en-US" sz="3200" dirty="0">
              <a:latin typeface="Times New Roman" pitchFamily="18" charset="0"/>
              <a:ea typeface="851tegakizatsu" panose="02000600000000000000" pitchFamily="2" charset="-122"/>
              <a:cs typeface="Times New Roman" pitchFamily="18" charset="0"/>
            </a:endParaRPr>
          </a:p>
        </p:txBody>
      </p:sp>
      <p:pic>
        <p:nvPicPr>
          <p:cNvPr id="11" name="图片 18">
            <a:extLst>
              <a:ext uri="{FF2B5EF4-FFF2-40B4-BE49-F238E27FC236}">
                <a16:creationId xmlns="" xmlns:a16="http://schemas.microsoft.com/office/drawing/2014/main" id="{6FBB9A5B-A787-4F05-8504-52A4277BF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06723">
            <a:off x="1032965" y="4861640"/>
            <a:ext cx="971768" cy="971768"/>
          </a:xfrm>
          <a:prstGeom prst="rect">
            <a:avLst/>
          </a:prstGeom>
        </p:spPr>
      </p:pic>
      <p:sp>
        <p:nvSpPr>
          <p:cNvPr id="12" name="文本框 19">
            <a:extLst>
              <a:ext uri="{FF2B5EF4-FFF2-40B4-BE49-F238E27FC236}">
                <a16:creationId xmlns="" xmlns:a16="http://schemas.microsoft.com/office/drawing/2014/main" id="{3E044896-CCFD-4E54-81ED-54C9A8D4CCED}"/>
              </a:ext>
            </a:extLst>
          </p:cNvPr>
          <p:cNvSpPr txBox="1"/>
          <p:nvPr/>
        </p:nvSpPr>
        <p:spPr>
          <a:xfrm>
            <a:off x="2164094" y="4852493"/>
            <a:ext cx="8972480" cy="1015663"/>
          </a:xfrm>
          <a:prstGeom prst="rect">
            <a:avLst/>
          </a:prstGeom>
          <a:noFill/>
        </p:spPr>
        <p:txBody>
          <a:bodyPr wrap="square" rtlCol="0">
            <a:spAutoFit/>
          </a:bodyPr>
          <a:lstStyle/>
          <a:p>
            <a:pPr algn="just"/>
            <a:r>
              <a:rPr lang="en-US" altLang="en-US" sz="3000" dirty="0" err="1">
                <a:solidFill>
                  <a:srgbClr val="2407D3"/>
                </a:solidFill>
                <a:latin typeface="Times New Roman" pitchFamily="18" charset="0"/>
                <a:cs typeface="Times New Roman" pitchFamily="18" charset="0"/>
              </a:rPr>
              <a:t>Định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đô</a:t>
            </a:r>
            <a:r>
              <a:rPr lang="en-US" altLang="en-US" sz="3000" dirty="0">
                <a:solidFill>
                  <a:srgbClr val="2407D3"/>
                </a:solidFill>
                <a:latin typeface="Times New Roman" pitchFamily="18" charset="0"/>
                <a:cs typeface="Times New Roman" pitchFamily="18" charset="0"/>
              </a:rPr>
              <a:t> ở </a:t>
            </a:r>
            <a:r>
              <a:rPr lang="en-US" altLang="en-US" sz="3000" dirty="0" err="1">
                <a:solidFill>
                  <a:srgbClr val="2407D3"/>
                </a:solidFill>
                <a:latin typeface="Times New Roman" pitchFamily="18" charset="0"/>
                <a:cs typeface="Times New Roman" pitchFamily="18" charset="0"/>
              </a:rPr>
              <a:t>Thăng</a:t>
            </a:r>
            <a:r>
              <a:rPr lang="en-US" altLang="en-US" sz="3000" dirty="0">
                <a:solidFill>
                  <a:srgbClr val="2407D3"/>
                </a:solidFill>
                <a:latin typeface="Times New Roman" pitchFamily="18" charset="0"/>
                <a:cs typeface="Times New Roman" pitchFamily="18" charset="0"/>
              </a:rPr>
              <a:t> Long </a:t>
            </a:r>
            <a:r>
              <a:rPr lang="en-US" altLang="en-US" sz="3000" dirty="0" err="1">
                <a:solidFill>
                  <a:srgbClr val="2407D3"/>
                </a:solidFill>
                <a:latin typeface="Times New Roman" pitchFamily="18" charset="0"/>
                <a:cs typeface="Times New Roman" pitchFamily="18" charset="0"/>
              </a:rPr>
              <a:t>là</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nguyện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vọng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của</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nhân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xây</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dựng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một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đất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nước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độc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lập</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tự</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cường</a:t>
            </a:r>
            <a:endParaRPr lang="zh-CN" altLang="en-US" sz="3000"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13" name="文本框 20">
            <a:extLst>
              <a:ext uri="{FF2B5EF4-FFF2-40B4-BE49-F238E27FC236}">
                <a16:creationId xmlns="" xmlns:a16="http://schemas.microsoft.com/office/drawing/2014/main" id="{BE9CF253-9866-4519-8896-EE4C0C7A103F}"/>
              </a:ext>
            </a:extLst>
          </p:cNvPr>
          <p:cNvSpPr txBox="1"/>
          <p:nvPr/>
        </p:nvSpPr>
        <p:spPr>
          <a:xfrm>
            <a:off x="1113749" y="4997062"/>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03</a:t>
            </a:r>
            <a:endParaRPr lang="zh-CN" altLang="en-US" sz="3200" dirty="0">
              <a:latin typeface="Times New Roman" pitchFamily="18" charset="0"/>
              <a:ea typeface="851tegakizatsu" panose="02000600000000000000" pitchFamily="2" charset="-122"/>
              <a:cs typeface="Times New Roman" pitchFamily="18" charset="0"/>
            </a:endParaRPr>
          </a:p>
        </p:txBody>
      </p:sp>
    </p:spTree>
    <p:extLst>
      <p:ext uri="{BB962C8B-B14F-4D97-AF65-F5344CB8AC3E}">
        <p14:creationId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9" grpId="0"/>
      <p:bldP spid="10"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6871651"/>
          </a:xfrm>
          <a:prstGeom prst="rect">
            <a:avLst/>
          </a:prstGeom>
        </p:spPr>
      </p:pic>
      <p:sp>
        <p:nvSpPr>
          <p:cNvPr id="4" name="TextBox 3"/>
          <p:cNvSpPr txBox="1"/>
          <p:nvPr/>
        </p:nvSpPr>
        <p:spPr>
          <a:xfrm>
            <a:off x="4094329" y="3057096"/>
            <a:ext cx="5674951" cy="1938992"/>
          </a:xfrm>
          <a:prstGeom prst="rect">
            <a:avLst/>
          </a:prstGeom>
          <a:noFill/>
        </p:spPr>
        <p:txBody>
          <a:bodyPr wrap="none" rtlCol="0">
            <a:spAutoFit/>
          </a:bodyPr>
          <a:lstStyle/>
          <a:p>
            <a:r>
              <a:rPr lang="en-US" sz="12000" b="1" dirty="0" err="1">
                <a:solidFill>
                  <a:srgbClr val="0070C0"/>
                </a:solidFill>
                <a:latin typeface="Amazone" pitchFamily="66" charset="0"/>
              </a:rPr>
              <a:t>Nhập</a:t>
            </a:r>
            <a:r>
              <a:rPr lang="en-US" sz="12000" b="1" dirty="0">
                <a:solidFill>
                  <a:srgbClr val="0070C0"/>
                </a:solidFill>
                <a:latin typeface="Amazone" pitchFamily="66" charset="0"/>
              </a:rPr>
              <a:t> </a:t>
            </a:r>
            <a:r>
              <a:rPr lang="en-US" sz="12000" b="1" dirty="0" err="1">
                <a:solidFill>
                  <a:srgbClr val="0070C0"/>
                </a:solidFill>
                <a:latin typeface="Amazone" pitchFamily="66" charset="0"/>
              </a:rPr>
              <a:t>vai</a:t>
            </a:r>
            <a:endParaRPr lang="en-US" sz="12000" b="1" dirty="0">
              <a:solidFill>
                <a:srgbClr val="0070C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895DA6-FA0D-4E58-9262-B4167E34C628}"/>
              </a:ext>
            </a:extLst>
          </p:cNvPr>
          <p:cNvPicPr>
            <a:picLocks noChangeAspect="1"/>
          </p:cNvPicPr>
          <p:nvPr/>
        </p:nvPicPr>
        <p:blipFill>
          <a:blip r:embed="rId3"/>
          <a:stretch>
            <a:fillRect/>
          </a:stretch>
        </p:blipFill>
        <p:spPr>
          <a:xfrm rot="16200000">
            <a:off x="2642800" y="-2642803"/>
            <a:ext cx="6858001" cy="12143604"/>
          </a:xfrm>
          <a:prstGeom prst="rect">
            <a:avLst/>
          </a:prstGeom>
        </p:spPr>
      </p:pic>
      <p:sp>
        <p:nvSpPr>
          <p:cNvPr id="14" name="TextBox 13"/>
          <p:cNvSpPr txBox="1"/>
          <p:nvPr/>
        </p:nvSpPr>
        <p:spPr>
          <a:xfrm>
            <a:off x="4326329" y="1596795"/>
            <a:ext cx="6176793" cy="3477875"/>
          </a:xfrm>
          <a:prstGeom prst="rect">
            <a:avLst/>
          </a:prstGeom>
          <a:noFill/>
        </p:spPr>
        <p:txBody>
          <a:bodyPr wrap="square" rtlCol="0">
            <a:spAutoFit/>
          </a:bodyPr>
          <a:lstStyle/>
          <a:p>
            <a:pPr algn="ctr"/>
            <a:r>
              <a:rPr lang="en-US" sz="4400" dirty="0" err="1">
                <a:latin typeface="Times New Roman" pitchFamily="18" charset="0"/>
                <a:cs typeface="Times New Roman" pitchFamily="18" charset="0"/>
              </a:rPr>
              <a:t>Giả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8A. </a:t>
            </a:r>
            <a:r>
              <a:rPr lang="en-US" sz="4400" dirty="0" err="1">
                <a:latin typeface="Times New Roman" pitchFamily="18" charset="0"/>
                <a:cs typeface="Times New Roman" pitchFamily="18" charset="0"/>
              </a:rPr>
              <a:t>Hãy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suy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nghĩ</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viết</a:t>
            </a:r>
            <a:r>
              <a:rPr lang="en-US" sz="4400" dirty="0">
                <a:latin typeface="Times New Roman" pitchFamily="18" charset="0"/>
                <a:cs typeface="Times New Roman" pitchFamily="18" charset="0"/>
              </a:rPr>
              <a:t> 1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ngắn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học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tập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kỉ</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luật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lớp</a:t>
            </a:r>
            <a:endParaRPr lang="en-US" sz="4400" dirty="0">
              <a:latin typeface="Times New Roman" pitchFamily="18" charset="0"/>
              <a:cs typeface="Times New Roman" pitchFamily="18" charset="0"/>
            </a:endParaRPr>
          </a:p>
        </p:txBody>
      </p:sp>
      <p:pic>
        <p:nvPicPr>
          <p:cNvPr id="15" name="Picture 14" descr="—Pngtree—chinese ancient king couple portrait_3167475.png"/>
          <p:cNvPicPr>
            <a:picLocks noChangeAspect="1"/>
          </p:cNvPicPr>
          <p:nvPr/>
        </p:nvPicPr>
        <p:blipFill>
          <a:blip r:embed="rId4"/>
          <a:srcRect l="2805" r="47526"/>
          <a:stretch>
            <a:fillRect/>
          </a:stretch>
        </p:blipFill>
        <p:spPr>
          <a:xfrm>
            <a:off x="0" y="776040"/>
            <a:ext cx="3985145" cy="5754412"/>
          </a:xfrm>
          <a:prstGeom prst="rect">
            <a:avLst/>
          </a:prstGeom>
        </p:spPr>
      </p:pic>
    </p:spTree>
    <p:extLst>
      <p:ext uri="{BB962C8B-B14F-4D97-AF65-F5344CB8AC3E}">
        <p14:creationId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4)">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895DA6-FA0D-4E58-9262-B4167E34C628}"/>
              </a:ext>
            </a:extLst>
          </p:cNvPr>
          <p:cNvPicPr>
            <a:picLocks noChangeAspect="1"/>
          </p:cNvPicPr>
          <p:nvPr/>
        </p:nvPicPr>
        <p:blipFill>
          <a:blip r:embed="rId3"/>
          <a:stretch>
            <a:fillRect/>
          </a:stretch>
        </p:blipFill>
        <p:spPr>
          <a:xfrm rot="16200000">
            <a:off x="2955174" y="-2310065"/>
            <a:ext cx="6482180" cy="11478130"/>
          </a:xfrm>
          <a:prstGeom prst="rect">
            <a:avLst/>
          </a:prstGeom>
        </p:spPr>
      </p:pic>
      <p:grpSp>
        <p:nvGrpSpPr>
          <p:cNvPr id="6" name="组合 5">
            <a:extLst>
              <a:ext uri="{FF2B5EF4-FFF2-40B4-BE49-F238E27FC236}">
                <a16:creationId xmlns="" xmlns:a16="http://schemas.microsoft.com/office/drawing/2014/main" id="{6B31F500-574C-46FD-BDBD-19D476BF3992}"/>
              </a:ext>
            </a:extLst>
          </p:cNvPr>
          <p:cNvGrpSpPr/>
          <p:nvPr/>
        </p:nvGrpSpPr>
        <p:grpSpPr>
          <a:xfrm>
            <a:off x="3416595" y="-160422"/>
            <a:ext cx="5559335" cy="2193758"/>
            <a:chOff x="-3400026" y="-1299411"/>
            <a:chExt cx="11982552" cy="4728411"/>
          </a:xfrm>
        </p:grpSpPr>
        <p:pic>
          <p:nvPicPr>
            <p:cNvPr id="4" name="图片 3">
              <a:extLst>
                <a:ext uri="{FF2B5EF4-FFF2-40B4-BE49-F238E27FC236}">
                  <a16:creationId xmlns="" xmlns:a16="http://schemas.microsoft.com/office/drawing/2014/main" id="{1D97DB1A-4669-403B-B034-BC9A250792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131" t="20670" r="29605" b="50000"/>
            <a:stretch/>
          </p:blipFill>
          <p:spPr>
            <a:xfrm>
              <a:off x="-3400026" y="-1299411"/>
              <a:ext cx="11982552" cy="4728411"/>
            </a:xfrm>
            <a:prstGeom prst="rect">
              <a:avLst/>
            </a:prstGeom>
          </p:spPr>
        </p:pic>
        <p:sp>
          <p:nvSpPr>
            <p:cNvPr id="5" name="任意多边形: 形状 4">
              <a:extLst>
                <a:ext uri="{FF2B5EF4-FFF2-40B4-BE49-F238E27FC236}">
                  <a16:creationId xmlns="" xmlns:a16="http://schemas.microsoft.com/office/drawing/2014/main" id="{9C0D713E-AF1F-4791-9629-FBE75F9CDECE}"/>
                </a:ext>
              </a:extLst>
            </p:cNvPr>
            <p:cNvSpPr/>
            <p:nvPr/>
          </p:nvSpPr>
          <p:spPr>
            <a:xfrm>
              <a:off x="-649271" y="-160588"/>
              <a:ext cx="6315697" cy="1609530"/>
            </a:xfrm>
            <a:custGeom>
              <a:avLst/>
              <a:gdLst>
                <a:gd name="connsiteX0" fmla="*/ 103839 w 6315697"/>
                <a:gd name="connsiteY0" fmla="*/ 321009 h 1609530"/>
                <a:gd name="connsiteX1" fmla="*/ 1178660 w 6315697"/>
                <a:gd name="connsiteY1" fmla="*/ 80377 h 1609530"/>
                <a:gd name="connsiteX2" fmla="*/ 2670576 w 6315697"/>
                <a:gd name="connsiteY2" fmla="*/ 167 h 1609530"/>
                <a:gd name="connsiteX3" fmla="*/ 4499376 w 6315697"/>
                <a:gd name="connsiteY3" fmla="*/ 96420 h 1609530"/>
                <a:gd name="connsiteX4" fmla="*/ 6119629 w 6315697"/>
                <a:gd name="connsiteY4" fmla="*/ 385177 h 1609530"/>
                <a:gd name="connsiteX5" fmla="*/ 6296092 w 6315697"/>
                <a:gd name="connsiteY5" fmla="*/ 449346 h 1609530"/>
                <a:gd name="connsiteX6" fmla="*/ 6199839 w 6315697"/>
                <a:gd name="connsiteY6" fmla="*/ 1476041 h 1609530"/>
                <a:gd name="connsiteX7" fmla="*/ 6151713 w 6315697"/>
                <a:gd name="connsiteY7" fmla="*/ 1588335 h 1609530"/>
                <a:gd name="connsiteX8" fmla="*/ 4740008 w 6315697"/>
                <a:gd name="connsiteY8" fmla="*/ 1395830 h 1609530"/>
                <a:gd name="connsiteX9" fmla="*/ 2558282 w 6315697"/>
                <a:gd name="connsiteY9" fmla="*/ 1299577 h 1609530"/>
                <a:gd name="connsiteX10" fmla="*/ 633229 w 6315697"/>
                <a:gd name="connsiteY10" fmla="*/ 1379788 h 1609530"/>
                <a:gd name="connsiteX11" fmla="*/ 103839 w 6315697"/>
                <a:gd name="connsiteY11" fmla="*/ 1155199 h 1609530"/>
                <a:gd name="connsiteX12" fmla="*/ 103839 w 6315697"/>
                <a:gd name="connsiteY12" fmla="*/ 321009 h 160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5697" h="1609530">
                  <a:moveTo>
                    <a:pt x="103839" y="321009"/>
                  </a:moveTo>
                  <a:cubicBezTo>
                    <a:pt x="282976" y="141872"/>
                    <a:pt x="750871" y="133851"/>
                    <a:pt x="1178660" y="80377"/>
                  </a:cubicBezTo>
                  <a:cubicBezTo>
                    <a:pt x="1606449" y="26903"/>
                    <a:pt x="2117123" y="-2507"/>
                    <a:pt x="2670576" y="167"/>
                  </a:cubicBezTo>
                  <a:cubicBezTo>
                    <a:pt x="3224029" y="2841"/>
                    <a:pt x="3924534" y="32252"/>
                    <a:pt x="4499376" y="96420"/>
                  </a:cubicBezTo>
                  <a:cubicBezTo>
                    <a:pt x="5074218" y="160588"/>
                    <a:pt x="5820176" y="326356"/>
                    <a:pt x="6119629" y="385177"/>
                  </a:cubicBezTo>
                  <a:cubicBezTo>
                    <a:pt x="6419082" y="443998"/>
                    <a:pt x="6282724" y="267535"/>
                    <a:pt x="6296092" y="449346"/>
                  </a:cubicBezTo>
                  <a:cubicBezTo>
                    <a:pt x="6309460" y="631157"/>
                    <a:pt x="6223902" y="1286209"/>
                    <a:pt x="6199839" y="1476041"/>
                  </a:cubicBezTo>
                  <a:cubicBezTo>
                    <a:pt x="6175776" y="1665873"/>
                    <a:pt x="6395018" y="1601703"/>
                    <a:pt x="6151713" y="1588335"/>
                  </a:cubicBezTo>
                  <a:cubicBezTo>
                    <a:pt x="5908408" y="1574967"/>
                    <a:pt x="5338913" y="1443956"/>
                    <a:pt x="4740008" y="1395830"/>
                  </a:cubicBezTo>
                  <a:cubicBezTo>
                    <a:pt x="4141103" y="1347704"/>
                    <a:pt x="3242745" y="1302251"/>
                    <a:pt x="2558282" y="1299577"/>
                  </a:cubicBezTo>
                  <a:cubicBezTo>
                    <a:pt x="1873819" y="1296903"/>
                    <a:pt x="1042303" y="1403851"/>
                    <a:pt x="633229" y="1379788"/>
                  </a:cubicBezTo>
                  <a:cubicBezTo>
                    <a:pt x="224155" y="1355725"/>
                    <a:pt x="194744" y="1331662"/>
                    <a:pt x="103839" y="1155199"/>
                  </a:cubicBezTo>
                  <a:cubicBezTo>
                    <a:pt x="12934" y="978736"/>
                    <a:pt x="-75298" y="500146"/>
                    <a:pt x="103839" y="321009"/>
                  </a:cubicBezTo>
                  <a:close/>
                </a:path>
              </a:pathLst>
            </a:custGeom>
            <a:solidFill>
              <a:srgbClr val="F6C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文本框 6">
            <a:extLst>
              <a:ext uri="{FF2B5EF4-FFF2-40B4-BE49-F238E27FC236}">
                <a16:creationId xmlns="" xmlns:a16="http://schemas.microsoft.com/office/drawing/2014/main" id="{48907557-1955-475C-ACAF-C46ECABC1939}"/>
              </a:ext>
            </a:extLst>
          </p:cNvPr>
          <p:cNvSpPr txBox="1"/>
          <p:nvPr/>
        </p:nvSpPr>
        <p:spPr>
          <a:xfrm>
            <a:off x="4574468" y="379814"/>
            <a:ext cx="3286477" cy="707886"/>
          </a:xfrm>
          <a:prstGeom prst="rect">
            <a:avLst/>
          </a:prstGeom>
          <a:noFill/>
        </p:spPr>
        <p:txBody>
          <a:bodyPr vert="horz" wrap="none" rtlCol="0">
            <a:spAutoFit/>
          </a:bodyPr>
          <a:lstStyle/>
          <a:p>
            <a:r>
              <a:rPr lang="en-US" altLang="zh-CN" sz="4000" spc="-300" dirty="0" err="1">
                <a:latin typeface="Times New Roman" pitchFamily="18" charset="0"/>
                <a:ea typeface="华康娃娃体W5(P)" panose="040B0500000000000000" pitchFamily="82" charset="-122"/>
                <a:cs typeface="Times New Roman" pitchFamily="18" charset="0"/>
              </a:rPr>
              <a:t>Hướng</a:t>
            </a:r>
            <a:r>
              <a:rPr lang="en-US" altLang="zh-CN" sz="4000" spc="-300" dirty="0">
                <a:latin typeface="Times New Roman" pitchFamily="18" charset="0"/>
                <a:ea typeface="华康娃娃体W5(P)" panose="040B0500000000000000" pitchFamily="82" charset="-122"/>
                <a:cs typeface="Times New Roman" pitchFamily="18" charset="0"/>
              </a:rPr>
              <a:t> </a:t>
            </a:r>
            <a:r>
              <a:rPr lang="en-US" altLang="zh-CN" sz="4000" spc="-300" dirty="0" err="1">
                <a:latin typeface="Times New Roman" pitchFamily="18" charset="0"/>
                <a:ea typeface="华康娃娃体W5(P)" panose="040B0500000000000000" pitchFamily="82" charset="-122"/>
                <a:cs typeface="Times New Roman" pitchFamily="18" charset="0"/>
              </a:rPr>
              <a:t>dẫn</a:t>
            </a:r>
            <a:r>
              <a:rPr lang="en-US" altLang="zh-CN" sz="4000" spc="-300" dirty="0">
                <a:latin typeface="Times New Roman" pitchFamily="18" charset="0"/>
                <a:ea typeface="华康娃娃体W5(P)" panose="040B0500000000000000" pitchFamily="82" charset="-122"/>
                <a:cs typeface="Times New Roman" pitchFamily="18" charset="0"/>
              </a:rPr>
              <a:t> </a:t>
            </a:r>
            <a:r>
              <a:rPr lang="en-US" altLang="zh-CN" sz="4000" spc="-300" dirty="0" err="1">
                <a:latin typeface="Times New Roman" pitchFamily="18" charset="0"/>
                <a:ea typeface="华康娃娃体W5(P)" panose="040B0500000000000000" pitchFamily="82" charset="-122"/>
                <a:cs typeface="Times New Roman" pitchFamily="18" charset="0"/>
              </a:rPr>
              <a:t>tự</a:t>
            </a:r>
            <a:r>
              <a:rPr lang="en-US" altLang="zh-CN" sz="4000" spc="-300" dirty="0">
                <a:latin typeface="Times New Roman" pitchFamily="18" charset="0"/>
                <a:ea typeface="华康娃娃体W5(P)" panose="040B0500000000000000" pitchFamily="82" charset="-122"/>
                <a:cs typeface="Times New Roman" pitchFamily="18" charset="0"/>
              </a:rPr>
              <a:t> </a:t>
            </a:r>
            <a:r>
              <a:rPr lang="en-US" altLang="zh-CN" sz="4000" spc="-300" dirty="0" err="1">
                <a:latin typeface="Times New Roman" pitchFamily="18" charset="0"/>
                <a:ea typeface="华康娃娃体W5(P)" panose="040B0500000000000000" pitchFamily="82" charset="-122"/>
                <a:cs typeface="Times New Roman" pitchFamily="18" charset="0"/>
              </a:rPr>
              <a:t>học</a:t>
            </a:r>
            <a:endParaRPr lang="zh-CN" altLang="en-US" sz="4000" spc="-300" dirty="0">
              <a:latin typeface="Times New Roman" pitchFamily="18" charset="0"/>
              <a:ea typeface="华康娃娃体W5(P)" panose="040B0500000000000000" pitchFamily="82" charset="-122"/>
              <a:cs typeface="Times New Roman" pitchFamily="18" charset="0"/>
            </a:endParaRPr>
          </a:p>
        </p:txBody>
      </p:sp>
      <p:grpSp>
        <p:nvGrpSpPr>
          <p:cNvPr id="8" name="组合 7">
            <a:extLst>
              <a:ext uri="{FF2B5EF4-FFF2-40B4-BE49-F238E27FC236}">
                <a16:creationId xmlns="" xmlns:a16="http://schemas.microsoft.com/office/drawing/2014/main" id="{8AC9838C-0974-4935-A79F-2F88FA75886B}"/>
              </a:ext>
            </a:extLst>
          </p:cNvPr>
          <p:cNvGrpSpPr/>
          <p:nvPr/>
        </p:nvGrpSpPr>
        <p:grpSpPr>
          <a:xfrm rot="3387118" flipH="1">
            <a:off x="5661427" y="2576868"/>
            <a:ext cx="1185028" cy="1663794"/>
            <a:chOff x="3444637" y="3070464"/>
            <a:chExt cx="2154973" cy="3025607"/>
          </a:xfrm>
          <a:solidFill>
            <a:srgbClr val="FFC000"/>
          </a:solidFill>
        </p:grpSpPr>
        <p:sp>
          <p:nvSpPr>
            <p:cNvPr id="9" name="任意多边形 19">
              <a:extLst>
                <a:ext uri="{FF2B5EF4-FFF2-40B4-BE49-F238E27FC236}">
                  <a16:creationId xmlns="" xmlns:a16="http://schemas.microsoft.com/office/drawing/2014/main" id="{6C2EC8A3-D55C-48EB-BF5E-29DAE7320443}"/>
                </a:ext>
              </a:extLst>
            </p:cNvPr>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1846849 w 2521411"/>
                <a:gd name="connsiteY7" fmla="*/ 1885965 h 2990361"/>
                <a:gd name="connsiteX8" fmla="*/ 2071701 w 2521411"/>
                <a:gd name="connsiteY8"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191622 w 2521411"/>
                <a:gd name="connsiteY0" fmla="*/ 2230738 h 2990491"/>
                <a:gd name="connsiteX1" fmla="*/ 1367163 w 2521411"/>
                <a:gd name="connsiteY1" fmla="*/ 2980247 h 2990491"/>
                <a:gd name="connsiteX2" fmla="*/ 78009 w 2521411"/>
                <a:gd name="connsiteY2" fmla="*/ 1661112 h 2990491"/>
                <a:gd name="connsiteX3" fmla="*/ 377812 w 2521411"/>
                <a:gd name="connsiteY3" fmla="*/ 207066 h 2990491"/>
                <a:gd name="connsiteX4" fmla="*/ 2296553 w 2521411"/>
                <a:gd name="connsiteY4" fmla="*/ 117125 h 2990491"/>
                <a:gd name="connsiteX5" fmla="*/ 2431465 w 2521411"/>
                <a:gd name="connsiteY5" fmla="*/ 1226397 h 2990491"/>
                <a:gd name="connsiteX6" fmla="*/ 1831858 w 2521411"/>
                <a:gd name="connsiteY6" fmla="*/ 1451250 h 2990491"/>
                <a:gd name="connsiteX7" fmla="*/ 2191622 w 2521411"/>
                <a:gd name="connsiteY7" fmla="*/ 2230738 h 2990491"/>
                <a:gd name="connsiteX0" fmla="*/ 2191622 w 2521411"/>
                <a:gd name="connsiteY0" fmla="*/ 2230738 h 2993685"/>
                <a:gd name="connsiteX1" fmla="*/ 1367163 w 2521411"/>
                <a:gd name="connsiteY1" fmla="*/ 2980247 h 2993685"/>
                <a:gd name="connsiteX2" fmla="*/ 78009 w 2521411"/>
                <a:gd name="connsiteY2" fmla="*/ 1661112 h 2993685"/>
                <a:gd name="connsiteX3" fmla="*/ 377812 w 2521411"/>
                <a:gd name="connsiteY3" fmla="*/ 207066 h 2993685"/>
                <a:gd name="connsiteX4" fmla="*/ 2296553 w 2521411"/>
                <a:gd name="connsiteY4" fmla="*/ 117125 h 2993685"/>
                <a:gd name="connsiteX5" fmla="*/ 2431465 w 2521411"/>
                <a:gd name="connsiteY5" fmla="*/ 1226397 h 2993685"/>
                <a:gd name="connsiteX6" fmla="*/ 1831858 w 2521411"/>
                <a:gd name="connsiteY6" fmla="*/ 1451250 h 2993685"/>
                <a:gd name="connsiteX7" fmla="*/ 2191622 w 2521411"/>
                <a:gd name="connsiteY7" fmla="*/ 2230738 h 2993685"/>
                <a:gd name="connsiteX0" fmla="*/ 2175016 w 2504805"/>
                <a:gd name="connsiteY0" fmla="*/ 2230738 h 3005293"/>
                <a:gd name="connsiteX1" fmla="*/ 1125705 w 2504805"/>
                <a:gd name="connsiteY1" fmla="*/ 2995238 h 3005293"/>
                <a:gd name="connsiteX2" fmla="*/ 61403 w 2504805"/>
                <a:gd name="connsiteY2" fmla="*/ 1661112 h 3005293"/>
                <a:gd name="connsiteX3" fmla="*/ 361206 w 2504805"/>
                <a:gd name="connsiteY3" fmla="*/ 207066 h 3005293"/>
                <a:gd name="connsiteX4" fmla="*/ 2279947 w 2504805"/>
                <a:gd name="connsiteY4" fmla="*/ 117125 h 3005293"/>
                <a:gd name="connsiteX5" fmla="*/ 2414859 w 2504805"/>
                <a:gd name="connsiteY5" fmla="*/ 1226397 h 3005293"/>
                <a:gd name="connsiteX6" fmla="*/ 1815252 w 2504805"/>
                <a:gd name="connsiteY6" fmla="*/ 1451250 h 3005293"/>
                <a:gd name="connsiteX7" fmla="*/ 2175016 w 2504805"/>
                <a:gd name="connsiteY7" fmla="*/ 2230738 h 3005293"/>
                <a:gd name="connsiteX0" fmla="*/ 2175016 w 2504805"/>
                <a:gd name="connsiteY0" fmla="*/ 2230738 h 2995750"/>
                <a:gd name="connsiteX1" fmla="*/ 1125705 w 2504805"/>
                <a:gd name="connsiteY1" fmla="*/ 2995238 h 2995750"/>
                <a:gd name="connsiteX2" fmla="*/ 61403 w 2504805"/>
                <a:gd name="connsiteY2" fmla="*/ 1661112 h 2995750"/>
                <a:gd name="connsiteX3" fmla="*/ 361206 w 2504805"/>
                <a:gd name="connsiteY3" fmla="*/ 207066 h 2995750"/>
                <a:gd name="connsiteX4" fmla="*/ 2279947 w 2504805"/>
                <a:gd name="connsiteY4" fmla="*/ 117125 h 2995750"/>
                <a:gd name="connsiteX5" fmla="*/ 2414859 w 2504805"/>
                <a:gd name="connsiteY5" fmla="*/ 1226397 h 2995750"/>
                <a:gd name="connsiteX6" fmla="*/ 1815252 w 2504805"/>
                <a:gd name="connsiteY6" fmla="*/ 1451250 h 2995750"/>
                <a:gd name="connsiteX7" fmla="*/ 2175016 w 2504805"/>
                <a:gd name="connsiteY7" fmla="*/ 2230738 h 2995750"/>
                <a:gd name="connsiteX0" fmla="*/ 2263649 w 2593438"/>
                <a:gd name="connsiteY0" fmla="*/ 2229917 h 3004940"/>
                <a:gd name="connsiteX1" fmla="*/ 1214338 w 2593438"/>
                <a:gd name="connsiteY1" fmla="*/ 2994417 h 3004940"/>
                <a:gd name="connsiteX2" fmla="*/ 45104 w 2593438"/>
                <a:gd name="connsiteY2" fmla="*/ 1645301 h 3004940"/>
                <a:gd name="connsiteX3" fmla="*/ 449839 w 2593438"/>
                <a:gd name="connsiteY3" fmla="*/ 206245 h 3004940"/>
                <a:gd name="connsiteX4" fmla="*/ 2368580 w 2593438"/>
                <a:gd name="connsiteY4" fmla="*/ 116304 h 3004940"/>
                <a:gd name="connsiteX5" fmla="*/ 2503492 w 2593438"/>
                <a:gd name="connsiteY5" fmla="*/ 1225576 h 3004940"/>
                <a:gd name="connsiteX6" fmla="*/ 1903885 w 2593438"/>
                <a:gd name="connsiteY6" fmla="*/ 1450429 h 3004940"/>
                <a:gd name="connsiteX7" fmla="*/ 2263649 w 2593438"/>
                <a:gd name="connsiteY7" fmla="*/ 2229917 h 3004940"/>
                <a:gd name="connsiteX0" fmla="*/ 2245391 w 2575180"/>
                <a:gd name="connsiteY0" fmla="*/ 2229917 h 3004940"/>
                <a:gd name="connsiteX1" fmla="*/ 1196080 w 2575180"/>
                <a:gd name="connsiteY1" fmla="*/ 2994417 h 3004940"/>
                <a:gd name="connsiteX2" fmla="*/ 26846 w 2575180"/>
                <a:gd name="connsiteY2" fmla="*/ 1645301 h 3004940"/>
                <a:gd name="connsiteX3" fmla="*/ 431581 w 2575180"/>
                <a:gd name="connsiteY3" fmla="*/ 206245 h 3004940"/>
                <a:gd name="connsiteX4" fmla="*/ 2350322 w 2575180"/>
                <a:gd name="connsiteY4" fmla="*/ 116304 h 3004940"/>
                <a:gd name="connsiteX5" fmla="*/ 2485234 w 2575180"/>
                <a:gd name="connsiteY5" fmla="*/ 1225576 h 3004940"/>
                <a:gd name="connsiteX6" fmla="*/ 1885627 w 2575180"/>
                <a:gd name="connsiteY6" fmla="*/ 1450429 h 3004940"/>
                <a:gd name="connsiteX7" fmla="*/ 2245391 w 2575180"/>
                <a:gd name="connsiteY7" fmla="*/ 2229917 h 3004940"/>
                <a:gd name="connsiteX0" fmla="*/ 2245391 w 2575180"/>
                <a:gd name="connsiteY0" fmla="*/ 2229917 h 2996667"/>
                <a:gd name="connsiteX1" fmla="*/ 1196080 w 2575180"/>
                <a:gd name="connsiteY1" fmla="*/ 2994417 h 2996667"/>
                <a:gd name="connsiteX2" fmla="*/ 26846 w 2575180"/>
                <a:gd name="connsiteY2" fmla="*/ 1645301 h 2996667"/>
                <a:gd name="connsiteX3" fmla="*/ 431581 w 2575180"/>
                <a:gd name="connsiteY3" fmla="*/ 206245 h 2996667"/>
                <a:gd name="connsiteX4" fmla="*/ 2350322 w 2575180"/>
                <a:gd name="connsiteY4" fmla="*/ 116304 h 2996667"/>
                <a:gd name="connsiteX5" fmla="*/ 2485234 w 2575180"/>
                <a:gd name="connsiteY5" fmla="*/ 1225576 h 2996667"/>
                <a:gd name="connsiteX6" fmla="*/ 1885627 w 2575180"/>
                <a:gd name="connsiteY6" fmla="*/ 1450429 h 2996667"/>
                <a:gd name="connsiteX7" fmla="*/ 2245391 w 2575180"/>
                <a:gd name="connsiteY7" fmla="*/ 2229917 h 2996667"/>
                <a:gd name="connsiteX0" fmla="*/ 2262615 w 2592404"/>
                <a:gd name="connsiteY0" fmla="*/ 2229917 h 2891808"/>
                <a:gd name="connsiteX1" fmla="*/ 1198313 w 2592404"/>
                <a:gd name="connsiteY1" fmla="*/ 2889486 h 2891808"/>
                <a:gd name="connsiteX2" fmla="*/ 44070 w 2592404"/>
                <a:gd name="connsiteY2" fmla="*/ 1645301 h 2891808"/>
                <a:gd name="connsiteX3" fmla="*/ 448805 w 2592404"/>
                <a:gd name="connsiteY3" fmla="*/ 206245 h 2891808"/>
                <a:gd name="connsiteX4" fmla="*/ 2367546 w 2592404"/>
                <a:gd name="connsiteY4" fmla="*/ 116304 h 2891808"/>
                <a:gd name="connsiteX5" fmla="*/ 2502458 w 2592404"/>
                <a:gd name="connsiteY5" fmla="*/ 1225576 h 2891808"/>
                <a:gd name="connsiteX6" fmla="*/ 1902851 w 2592404"/>
                <a:gd name="connsiteY6" fmla="*/ 1450429 h 2891808"/>
                <a:gd name="connsiteX7" fmla="*/ 2262615 w 2592404"/>
                <a:gd name="connsiteY7" fmla="*/ 2229917 h 289180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75037"/>
                <a:gd name="connsiteY0" fmla="*/ 2229917 h 2889538"/>
                <a:gd name="connsiteX1" fmla="*/ 1198313 w 2575037"/>
                <a:gd name="connsiteY1" fmla="*/ 2889486 h 2889538"/>
                <a:gd name="connsiteX2" fmla="*/ 44070 w 2575037"/>
                <a:gd name="connsiteY2" fmla="*/ 1645301 h 2889538"/>
                <a:gd name="connsiteX3" fmla="*/ 448805 w 2575037"/>
                <a:gd name="connsiteY3" fmla="*/ 206245 h 2889538"/>
                <a:gd name="connsiteX4" fmla="*/ 2367546 w 2575037"/>
                <a:gd name="connsiteY4" fmla="*/ 116304 h 2889538"/>
                <a:gd name="connsiteX5" fmla="*/ 2502458 w 2575037"/>
                <a:gd name="connsiteY5" fmla="*/ 1225576 h 2889538"/>
                <a:gd name="connsiteX6" fmla="*/ 2187664 w 2575037"/>
                <a:gd name="connsiteY6" fmla="*/ 1555361 h 2889538"/>
                <a:gd name="connsiteX7" fmla="*/ 2262615 w 2575037"/>
                <a:gd name="connsiteY7" fmla="*/ 2229917 h 2889538"/>
                <a:gd name="connsiteX0" fmla="*/ 2259589 w 2505184"/>
                <a:gd name="connsiteY0" fmla="*/ 2220499 h 2880120"/>
                <a:gd name="connsiteX1" fmla="*/ 1195287 w 2505184"/>
                <a:gd name="connsiteY1" fmla="*/ 2880068 h 2880120"/>
                <a:gd name="connsiteX2" fmla="*/ 41044 w 2505184"/>
                <a:gd name="connsiteY2" fmla="*/ 1635883 h 2880120"/>
                <a:gd name="connsiteX3" fmla="*/ 445779 w 2505184"/>
                <a:gd name="connsiteY3" fmla="*/ 196827 h 2880120"/>
                <a:gd name="connsiteX4" fmla="*/ 2214618 w 2505184"/>
                <a:gd name="connsiteY4" fmla="*/ 121876 h 2880120"/>
                <a:gd name="connsiteX5" fmla="*/ 2499432 w 2505184"/>
                <a:gd name="connsiteY5" fmla="*/ 1216158 h 2880120"/>
                <a:gd name="connsiteX6" fmla="*/ 2184638 w 2505184"/>
                <a:gd name="connsiteY6" fmla="*/ 1545943 h 2880120"/>
                <a:gd name="connsiteX7" fmla="*/ 2259589 w 2505184"/>
                <a:gd name="connsiteY7" fmla="*/ 2220499 h 2880120"/>
                <a:gd name="connsiteX0" fmla="*/ 2259589 w 2517591"/>
                <a:gd name="connsiteY0" fmla="*/ 2257668 h 2917289"/>
                <a:gd name="connsiteX1" fmla="*/ 1195287 w 2517591"/>
                <a:gd name="connsiteY1" fmla="*/ 2917237 h 2917289"/>
                <a:gd name="connsiteX2" fmla="*/ 41044 w 2517591"/>
                <a:gd name="connsiteY2" fmla="*/ 1673052 h 2917289"/>
                <a:gd name="connsiteX3" fmla="*/ 445779 w 2517591"/>
                <a:gd name="connsiteY3" fmla="*/ 233996 h 2917289"/>
                <a:gd name="connsiteX4" fmla="*/ 2214618 w 2517591"/>
                <a:gd name="connsiteY4" fmla="*/ 159045 h 2917289"/>
                <a:gd name="connsiteX5" fmla="*/ 2499432 w 2517591"/>
                <a:gd name="connsiteY5" fmla="*/ 1253327 h 2917289"/>
                <a:gd name="connsiteX6" fmla="*/ 2184638 w 2517591"/>
                <a:gd name="connsiteY6" fmla="*/ 1583112 h 2917289"/>
                <a:gd name="connsiteX7" fmla="*/ 2259589 w 2517591"/>
                <a:gd name="connsiteY7" fmla="*/ 2257668 h 2917289"/>
                <a:gd name="connsiteX0" fmla="*/ 2259589 w 2531979"/>
                <a:gd name="connsiteY0" fmla="*/ 2206623 h 2866244"/>
                <a:gd name="connsiteX1" fmla="*/ 1195287 w 2531979"/>
                <a:gd name="connsiteY1" fmla="*/ 2866192 h 2866244"/>
                <a:gd name="connsiteX2" fmla="*/ 41044 w 2531979"/>
                <a:gd name="connsiteY2" fmla="*/ 1622007 h 2866244"/>
                <a:gd name="connsiteX3" fmla="*/ 445779 w 2531979"/>
                <a:gd name="connsiteY3" fmla="*/ 182951 h 2866244"/>
                <a:gd name="connsiteX4" fmla="*/ 2214618 w 2531979"/>
                <a:gd name="connsiteY4" fmla="*/ 108000 h 2866244"/>
                <a:gd name="connsiteX5" fmla="*/ 2529412 w 2531979"/>
                <a:gd name="connsiteY5" fmla="*/ 992419 h 2866244"/>
                <a:gd name="connsiteX6" fmla="*/ 2184638 w 2531979"/>
                <a:gd name="connsiteY6" fmla="*/ 1532067 h 2866244"/>
                <a:gd name="connsiteX7" fmla="*/ 2259589 w 2531979"/>
                <a:gd name="connsiteY7" fmla="*/ 2206623 h 2866244"/>
                <a:gd name="connsiteX0" fmla="*/ 2259589 w 2492588"/>
                <a:gd name="connsiteY0" fmla="*/ 2207598 h 2867219"/>
                <a:gd name="connsiteX1" fmla="*/ 1195287 w 2492588"/>
                <a:gd name="connsiteY1" fmla="*/ 2867167 h 2867219"/>
                <a:gd name="connsiteX2" fmla="*/ 41044 w 2492588"/>
                <a:gd name="connsiteY2" fmla="*/ 1622982 h 2867219"/>
                <a:gd name="connsiteX3" fmla="*/ 445779 w 2492588"/>
                <a:gd name="connsiteY3" fmla="*/ 183926 h 2867219"/>
                <a:gd name="connsiteX4" fmla="*/ 2214618 w 2492588"/>
                <a:gd name="connsiteY4" fmla="*/ 108975 h 2867219"/>
                <a:gd name="connsiteX5" fmla="*/ 2484442 w 2492588"/>
                <a:gd name="connsiteY5" fmla="*/ 1008384 h 2867219"/>
                <a:gd name="connsiteX6" fmla="*/ 2184638 w 2492588"/>
                <a:gd name="connsiteY6" fmla="*/ 1533042 h 2867219"/>
                <a:gd name="connsiteX7" fmla="*/ 2259589 w 2492588"/>
                <a:gd name="connsiteY7" fmla="*/ 2207598 h 2867219"/>
                <a:gd name="connsiteX0" fmla="*/ 2256353 w 2482743"/>
                <a:gd name="connsiteY0" fmla="*/ 2207598 h 2867219"/>
                <a:gd name="connsiteX1" fmla="*/ 1192051 w 2482743"/>
                <a:gd name="connsiteY1" fmla="*/ 2867167 h 2867219"/>
                <a:gd name="connsiteX2" fmla="*/ 37808 w 2482743"/>
                <a:gd name="connsiteY2" fmla="*/ 1622982 h 2867219"/>
                <a:gd name="connsiteX3" fmla="*/ 442543 w 2482743"/>
                <a:gd name="connsiteY3" fmla="*/ 183926 h 2867219"/>
                <a:gd name="connsiteX4" fmla="*/ 2031500 w 2482743"/>
                <a:gd name="connsiteY4" fmla="*/ 108975 h 2867219"/>
                <a:gd name="connsiteX5" fmla="*/ 2481206 w 2482743"/>
                <a:gd name="connsiteY5" fmla="*/ 1008384 h 2867219"/>
                <a:gd name="connsiteX6" fmla="*/ 2181402 w 2482743"/>
                <a:gd name="connsiteY6" fmla="*/ 1533042 h 2867219"/>
                <a:gd name="connsiteX7" fmla="*/ 2256353 w 2482743"/>
                <a:gd name="connsiteY7" fmla="*/ 2207598 h 2867219"/>
                <a:gd name="connsiteX0" fmla="*/ 2256353 w 2483187"/>
                <a:gd name="connsiteY0" fmla="*/ 2207598 h 2867219"/>
                <a:gd name="connsiteX1" fmla="*/ 1192051 w 2483187"/>
                <a:gd name="connsiteY1" fmla="*/ 2867167 h 2867219"/>
                <a:gd name="connsiteX2" fmla="*/ 37808 w 2483187"/>
                <a:gd name="connsiteY2" fmla="*/ 1622982 h 2867219"/>
                <a:gd name="connsiteX3" fmla="*/ 442543 w 2483187"/>
                <a:gd name="connsiteY3" fmla="*/ 183926 h 2867219"/>
                <a:gd name="connsiteX4" fmla="*/ 2031500 w 2483187"/>
                <a:gd name="connsiteY4" fmla="*/ 108975 h 2867219"/>
                <a:gd name="connsiteX5" fmla="*/ 2481206 w 2483187"/>
                <a:gd name="connsiteY5" fmla="*/ 1008384 h 2867219"/>
                <a:gd name="connsiteX6" fmla="*/ 2181402 w 2483187"/>
                <a:gd name="connsiteY6" fmla="*/ 1533042 h 2867219"/>
                <a:gd name="connsiteX7" fmla="*/ 2256353 w 2483187"/>
                <a:gd name="connsiteY7" fmla="*/ 2207598 h 2867219"/>
                <a:gd name="connsiteX0" fmla="*/ 2224844 w 2451678"/>
                <a:gd name="connsiteY0" fmla="*/ 2207598 h 2867220"/>
                <a:gd name="connsiteX1" fmla="*/ 1160542 w 2451678"/>
                <a:gd name="connsiteY1" fmla="*/ 2867167 h 2867220"/>
                <a:gd name="connsiteX2" fmla="*/ 6299 w 2451678"/>
                <a:gd name="connsiteY2" fmla="*/ 1622982 h 2867220"/>
                <a:gd name="connsiteX3" fmla="*/ 411034 w 2451678"/>
                <a:gd name="connsiteY3" fmla="*/ 183926 h 2867220"/>
                <a:gd name="connsiteX4" fmla="*/ 1999991 w 2451678"/>
                <a:gd name="connsiteY4" fmla="*/ 108975 h 2867220"/>
                <a:gd name="connsiteX5" fmla="*/ 2449697 w 2451678"/>
                <a:gd name="connsiteY5" fmla="*/ 1008384 h 2867220"/>
                <a:gd name="connsiteX6" fmla="*/ 2149893 w 2451678"/>
                <a:gd name="connsiteY6" fmla="*/ 1533042 h 2867220"/>
                <a:gd name="connsiteX7" fmla="*/ 2224844 w 2451678"/>
                <a:gd name="connsiteY7" fmla="*/ 2207598 h 2867220"/>
                <a:gd name="connsiteX0" fmla="*/ 2167575 w 2394409"/>
                <a:gd name="connsiteY0" fmla="*/ 2199721 h 2876003"/>
                <a:gd name="connsiteX1" fmla="*/ 1103273 w 2394409"/>
                <a:gd name="connsiteY1" fmla="*/ 2859290 h 2876003"/>
                <a:gd name="connsiteX2" fmla="*/ 8990 w 2394409"/>
                <a:gd name="connsiteY2" fmla="*/ 1480193 h 2876003"/>
                <a:gd name="connsiteX3" fmla="*/ 353765 w 2394409"/>
                <a:gd name="connsiteY3" fmla="*/ 176049 h 2876003"/>
                <a:gd name="connsiteX4" fmla="*/ 1942722 w 2394409"/>
                <a:gd name="connsiteY4" fmla="*/ 101098 h 2876003"/>
                <a:gd name="connsiteX5" fmla="*/ 2392428 w 2394409"/>
                <a:gd name="connsiteY5" fmla="*/ 1000507 h 2876003"/>
                <a:gd name="connsiteX6" fmla="*/ 2092624 w 2394409"/>
                <a:gd name="connsiteY6" fmla="*/ 1525165 h 2876003"/>
                <a:gd name="connsiteX7" fmla="*/ 2167575 w 2394409"/>
                <a:gd name="connsiteY7" fmla="*/ 2199721 h 2876003"/>
                <a:gd name="connsiteX0" fmla="*/ 2167575 w 2394409"/>
                <a:gd name="connsiteY0" fmla="*/ 2199721 h 2859996"/>
                <a:gd name="connsiteX1" fmla="*/ 1103273 w 2394409"/>
                <a:gd name="connsiteY1" fmla="*/ 2859290 h 2859996"/>
                <a:gd name="connsiteX2" fmla="*/ 8990 w 2394409"/>
                <a:gd name="connsiteY2" fmla="*/ 1480193 h 2859996"/>
                <a:gd name="connsiteX3" fmla="*/ 353765 w 2394409"/>
                <a:gd name="connsiteY3" fmla="*/ 176049 h 2859996"/>
                <a:gd name="connsiteX4" fmla="*/ 1942722 w 2394409"/>
                <a:gd name="connsiteY4" fmla="*/ 101098 h 2859996"/>
                <a:gd name="connsiteX5" fmla="*/ 2392428 w 2394409"/>
                <a:gd name="connsiteY5" fmla="*/ 1000507 h 2859996"/>
                <a:gd name="connsiteX6" fmla="*/ 2092624 w 2394409"/>
                <a:gd name="connsiteY6" fmla="*/ 1525165 h 2859996"/>
                <a:gd name="connsiteX7" fmla="*/ 2167575 w 2394409"/>
                <a:gd name="connsiteY7" fmla="*/ 2199721 h 2859996"/>
                <a:gd name="connsiteX0" fmla="*/ 2167575 w 2235643"/>
                <a:gd name="connsiteY0" fmla="*/ 2197900 h 2858175"/>
                <a:gd name="connsiteX1" fmla="*/ 1103273 w 2235643"/>
                <a:gd name="connsiteY1" fmla="*/ 2857469 h 2858175"/>
                <a:gd name="connsiteX2" fmla="*/ 8990 w 2235643"/>
                <a:gd name="connsiteY2" fmla="*/ 1478372 h 2858175"/>
                <a:gd name="connsiteX3" fmla="*/ 353765 w 2235643"/>
                <a:gd name="connsiteY3" fmla="*/ 174228 h 2858175"/>
                <a:gd name="connsiteX4" fmla="*/ 1942722 w 2235643"/>
                <a:gd name="connsiteY4" fmla="*/ 99277 h 2858175"/>
                <a:gd name="connsiteX5" fmla="*/ 2227537 w 2235643"/>
                <a:gd name="connsiteY5" fmla="*/ 971468 h 2858175"/>
                <a:gd name="connsiteX6" fmla="*/ 2092624 w 2235643"/>
                <a:gd name="connsiteY6" fmla="*/ 1523344 h 2858175"/>
                <a:gd name="connsiteX7" fmla="*/ 2167575 w 2235643"/>
                <a:gd name="connsiteY7" fmla="*/ 2197900 h 2858175"/>
                <a:gd name="connsiteX0" fmla="*/ 2167575 w 2227610"/>
                <a:gd name="connsiteY0" fmla="*/ 2197900 h 2858175"/>
                <a:gd name="connsiteX1" fmla="*/ 1103273 w 2227610"/>
                <a:gd name="connsiteY1" fmla="*/ 2857469 h 2858175"/>
                <a:gd name="connsiteX2" fmla="*/ 8990 w 2227610"/>
                <a:gd name="connsiteY2" fmla="*/ 1478372 h 2858175"/>
                <a:gd name="connsiteX3" fmla="*/ 353765 w 2227610"/>
                <a:gd name="connsiteY3" fmla="*/ 174228 h 2858175"/>
                <a:gd name="connsiteX4" fmla="*/ 1942722 w 2227610"/>
                <a:gd name="connsiteY4" fmla="*/ 99277 h 2858175"/>
                <a:gd name="connsiteX5" fmla="*/ 2227537 w 2227610"/>
                <a:gd name="connsiteY5" fmla="*/ 971468 h 2858175"/>
                <a:gd name="connsiteX6" fmla="*/ 1972702 w 2227610"/>
                <a:gd name="connsiteY6" fmla="*/ 1523344 h 2858175"/>
                <a:gd name="connsiteX7" fmla="*/ 2167575 w 2227610"/>
                <a:gd name="connsiteY7" fmla="*/ 2197900 h 2858175"/>
                <a:gd name="connsiteX0" fmla="*/ 2122605 w 2227613"/>
                <a:gd name="connsiteY0" fmla="*/ 2252334 h 2878015"/>
                <a:gd name="connsiteX1" fmla="*/ 1103273 w 2227613"/>
                <a:gd name="connsiteY1" fmla="*/ 2857469 h 2878015"/>
                <a:gd name="connsiteX2" fmla="*/ 8990 w 2227613"/>
                <a:gd name="connsiteY2" fmla="*/ 1478372 h 2878015"/>
                <a:gd name="connsiteX3" fmla="*/ 353765 w 2227613"/>
                <a:gd name="connsiteY3" fmla="*/ 174228 h 2878015"/>
                <a:gd name="connsiteX4" fmla="*/ 1942722 w 2227613"/>
                <a:gd name="connsiteY4" fmla="*/ 99277 h 2878015"/>
                <a:gd name="connsiteX5" fmla="*/ 2227537 w 2227613"/>
                <a:gd name="connsiteY5" fmla="*/ 971468 h 2878015"/>
                <a:gd name="connsiteX6" fmla="*/ 1972702 w 2227613"/>
                <a:gd name="connsiteY6" fmla="*/ 1523344 h 2878015"/>
                <a:gd name="connsiteX7" fmla="*/ 2122605 w 2227613"/>
                <a:gd name="connsiteY7" fmla="*/ 2252334 h 2878015"/>
                <a:gd name="connsiteX0" fmla="*/ 2184214 w 2289222"/>
                <a:gd name="connsiteY0" fmla="*/ 2252334 h 2904500"/>
                <a:gd name="connsiteX1" fmla="*/ 1539636 w 2289222"/>
                <a:gd name="connsiteY1" fmla="*/ 2884687 h 2904500"/>
                <a:gd name="connsiteX2" fmla="*/ 70599 w 2289222"/>
                <a:gd name="connsiteY2" fmla="*/ 1478372 h 2904500"/>
                <a:gd name="connsiteX3" fmla="*/ 415374 w 2289222"/>
                <a:gd name="connsiteY3" fmla="*/ 174228 h 2904500"/>
                <a:gd name="connsiteX4" fmla="*/ 2004331 w 2289222"/>
                <a:gd name="connsiteY4" fmla="*/ 99277 h 2904500"/>
                <a:gd name="connsiteX5" fmla="*/ 2289146 w 2289222"/>
                <a:gd name="connsiteY5" fmla="*/ 971468 h 2904500"/>
                <a:gd name="connsiteX6" fmla="*/ 2034311 w 2289222"/>
                <a:gd name="connsiteY6" fmla="*/ 1523344 h 2904500"/>
                <a:gd name="connsiteX7" fmla="*/ 2184214 w 2289222"/>
                <a:gd name="connsiteY7" fmla="*/ 2252334 h 2904500"/>
                <a:gd name="connsiteX0" fmla="*/ 2184214 w 2289222"/>
                <a:gd name="connsiteY0" fmla="*/ 2252334 h 2893410"/>
                <a:gd name="connsiteX1" fmla="*/ 1539636 w 2289222"/>
                <a:gd name="connsiteY1" fmla="*/ 2884687 h 2893410"/>
                <a:gd name="connsiteX2" fmla="*/ 70599 w 2289222"/>
                <a:gd name="connsiteY2" fmla="*/ 1478372 h 2893410"/>
                <a:gd name="connsiteX3" fmla="*/ 415374 w 2289222"/>
                <a:gd name="connsiteY3" fmla="*/ 174228 h 2893410"/>
                <a:gd name="connsiteX4" fmla="*/ 2004331 w 2289222"/>
                <a:gd name="connsiteY4" fmla="*/ 99277 h 2893410"/>
                <a:gd name="connsiteX5" fmla="*/ 2289146 w 2289222"/>
                <a:gd name="connsiteY5" fmla="*/ 971468 h 2893410"/>
                <a:gd name="connsiteX6" fmla="*/ 2034311 w 2289222"/>
                <a:gd name="connsiteY6" fmla="*/ 1523344 h 2893410"/>
                <a:gd name="connsiteX7" fmla="*/ 2184214 w 2289222"/>
                <a:gd name="connsiteY7" fmla="*/ 2252334 h 2893410"/>
                <a:gd name="connsiteX0" fmla="*/ 2184214 w 2289222"/>
                <a:gd name="connsiteY0" fmla="*/ 2252334 h 2907265"/>
                <a:gd name="connsiteX1" fmla="*/ 1539636 w 2289222"/>
                <a:gd name="connsiteY1" fmla="*/ 2884687 h 2907265"/>
                <a:gd name="connsiteX2" fmla="*/ 70599 w 2289222"/>
                <a:gd name="connsiteY2" fmla="*/ 1478372 h 2907265"/>
                <a:gd name="connsiteX3" fmla="*/ 415374 w 2289222"/>
                <a:gd name="connsiteY3" fmla="*/ 174228 h 2907265"/>
                <a:gd name="connsiteX4" fmla="*/ 2004331 w 2289222"/>
                <a:gd name="connsiteY4" fmla="*/ 99277 h 2907265"/>
                <a:gd name="connsiteX5" fmla="*/ 2289146 w 2289222"/>
                <a:gd name="connsiteY5" fmla="*/ 971468 h 2907265"/>
                <a:gd name="connsiteX6" fmla="*/ 2034311 w 2289222"/>
                <a:gd name="connsiteY6" fmla="*/ 1523344 h 2907265"/>
                <a:gd name="connsiteX7" fmla="*/ 2184214 w 2289222"/>
                <a:gd name="connsiteY7" fmla="*/ 2252334 h 2907265"/>
                <a:gd name="connsiteX0" fmla="*/ 2181017 w 2286025"/>
                <a:gd name="connsiteY0" fmla="*/ 2252334 h 2880447"/>
                <a:gd name="connsiteX1" fmla="*/ 1491469 w 2286025"/>
                <a:gd name="connsiteY1" fmla="*/ 2857470 h 2880447"/>
                <a:gd name="connsiteX2" fmla="*/ 67402 w 2286025"/>
                <a:gd name="connsiteY2" fmla="*/ 1478372 h 2880447"/>
                <a:gd name="connsiteX3" fmla="*/ 412177 w 2286025"/>
                <a:gd name="connsiteY3" fmla="*/ 174228 h 2880447"/>
                <a:gd name="connsiteX4" fmla="*/ 2001134 w 2286025"/>
                <a:gd name="connsiteY4" fmla="*/ 99277 h 2880447"/>
                <a:gd name="connsiteX5" fmla="*/ 2285949 w 2286025"/>
                <a:gd name="connsiteY5" fmla="*/ 971468 h 2880447"/>
                <a:gd name="connsiteX6" fmla="*/ 2031114 w 2286025"/>
                <a:gd name="connsiteY6" fmla="*/ 1523344 h 2880447"/>
                <a:gd name="connsiteX7" fmla="*/ 2181017 w 2286025"/>
                <a:gd name="connsiteY7" fmla="*/ 2252334 h 2880447"/>
                <a:gd name="connsiteX0" fmla="*/ 2181017 w 2286025"/>
                <a:gd name="connsiteY0" fmla="*/ 2252334 h 2875207"/>
                <a:gd name="connsiteX1" fmla="*/ 1491469 w 2286025"/>
                <a:gd name="connsiteY1" fmla="*/ 2857470 h 2875207"/>
                <a:gd name="connsiteX2" fmla="*/ 67402 w 2286025"/>
                <a:gd name="connsiteY2" fmla="*/ 1478372 h 2875207"/>
                <a:gd name="connsiteX3" fmla="*/ 412177 w 2286025"/>
                <a:gd name="connsiteY3" fmla="*/ 174228 h 2875207"/>
                <a:gd name="connsiteX4" fmla="*/ 2001134 w 2286025"/>
                <a:gd name="connsiteY4" fmla="*/ 99277 h 2875207"/>
                <a:gd name="connsiteX5" fmla="*/ 2285949 w 2286025"/>
                <a:gd name="connsiteY5" fmla="*/ 971468 h 2875207"/>
                <a:gd name="connsiteX6" fmla="*/ 2031114 w 2286025"/>
                <a:gd name="connsiteY6" fmla="*/ 1523344 h 2875207"/>
                <a:gd name="connsiteX7" fmla="*/ 2181017 w 2286025"/>
                <a:gd name="connsiteY7" fmla="*/ 2252334 h 2875207"/>
                <a:gd name="connsiteX0" fmla="*/ 2181017 w 2286025"/>
                <a:gd name="connsiteY0" fmla="*/ 2291746 h 2914619"/>
                <a:gd name="connsiteX1" fmla="*/ 1491469 w 2286025"/>
                <a:gd name="connsiteY1" fmla="*/ 2896882 h 2914619"/>
                <a:gd name="connsiteX2" fmla="*/ 67402 w 2286025"/>
                <a:gd name="connsiteY2" fmla="*/ 1517784 h 2914619"/>
                <a:gd name="connsiteX3" fmla="*/ 412177 w 2286025"/>
                <a:gd name="connsiteY3" fmla="*/ 213640 h 2914619"/>
                <a:gd name="connsiteX4" fmla="*/ 2001134 w 2286025"/>
                <a:gd name="connsiteY4" fmla="*/ 138689 h 2914619"/>
                <a:gd name="connsiteX5" fmla="*/ 2285949 w 2286025"/>
                <a:gd name="connsiteY5" fmla="*/ 1010880 h 2914619"/>
                <a:gd name="connsiteX6" fmla="*/ 2031114 w 2286025"/>
                <a:gd name="connsiteY6" fmla="*/ 1562756 h 2914619"/>
                <a:gd name="connsiteX7" fmla="*/ 2181017 w 2286025"/>
                <a:gd name="connsiteY7" fmla="*/ 2291746 h 2914619"/>
                <a:gd name="connsiteX0" fmla="*/ 2179201 w 2284992"/>
                <a:gd name="connsiteY0" fmla="*/ 2273997 h 2896870"/>
                <a:gd name="connsiteX1" fmla="*/ 1489653 w 2284992"/>
                <a:gd name="connsiteY1" fmla="*/ 2879133 h 2896870"/>
                <a:gd name="connsiteX2" fmla="*/ 65586 w 2284992"/>
                <a:gd name="connsiteY2" fmla="*/ 1500035 h 2896870"/>
                <a:gd name="connsiteX3" fmla="*/ 410361 w 2284992"/>
                <a:gd name="connsiteY3" fmla="*/ 195891 h 2896870"/>
                <a:gd name="connsiteX4" fmla="*/ 1924367 w 2284992"/>
                <a:gd name="connsiteY4" fmla="*/ 148157 h 2896870"/>
                <a:gd name="connsiteX5" fmla="*/ 2284133 w 2284992"/>
                <a:gd name="connsiteY5" fmla="*/ 993131 h 2896870"/>
                <a:gd name="connsiteX6" fmla="*/ 2029298 w 2284992"/>
                <a:gd name="connsiteY6" fmla="*/ 1545007 h 2896870"/>
                <a:gd name="connsiteX7" fmla="*/ 2179201 w 2284992"/>
                <a:gd name="connsiteY7" fmla="*/ 2273997 h 2896870"/>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897752"/>
                <a:gd name="connsiteX1" fmla="*/ 1489653 w 2300486"/>
                <a:gd name="connsiteY1" fmla="*/ 2896056 h 2897752"/>
                <a:gd name="connsiteX2" fmla="*/ 65586 w 2300486"/>
                <a:gd name="connsiteY2" fmla="*/ 1516958 h 2897752"/>
                <a:gd name="connsiteX3" fmla="*/ 410361 w 2300486"/>
                <a:gd name="connsiteY3" fmla="*/ 212814 h 2897752"/>
                <a:gd name="connsiteX4" fmla="*/ 1924367 w 2300486"/>
                <a:gd name="connsiteY4" fmla="*/ 165080 h 2897752"/>
                <a:gd name="connsiteX5" fmla="*/ 2284133 w 2300486"/>
                <a:gd name="connsiteY5" fmla="*/ 1010054 h 2897752"/>
                <a:gd name="connsiteX6" fmla="*/ 2029298 w 2300486"/>
                <a:gd name="connsiteY6" fmla="*/ 1561930 h 2897752"/>
                <a:gd name="connsiteX7" fmla="*/ 2179201 w 2300486"/>
                <a:gd name="connsiteY7" fmla="*/ 2290920 h 2897752"/>
                <a:gd name="connsiteX0" fmla="*/ 1489653 w 2300486"/>
                <a:gd name="connsiteY0" fmla="*/ 2896056 h 3034950"/>
                <a:gd name="connsiteX1" fmla="*/ 65586 w 2300486"/>
                <a:gd name="connsiteY1" fmla="*/ 1516958 h 3034950"/>
                <a:gd name="connsiteX2" fmla="*/ 410361 w 2300486"/>
                <a:gd name="connsiteY2" fmla="*/ 212814 h 3034950"/>
                <a:gd name="connsiteX3" fmla="*/ 1924367 w 2300486"/>
                <a:gd name="connsiteY3" fmla="*/ 165080 h 3034950"/>
                <a:gd name="connsiteX4" fmla="*/ 2284133 w 2300486"/>
                <a:gd name="connsiteY4" fmla="*/ 1010054 h 3034950"/>
                <a:gd name="connsiteX5" fmla="*/ 2029298 w 2300486"/>
                <a:gd name="connsiteY5" fmla="*/ 1561930 h 3034950"/>
                <a:gd name="connsiteX6" fmla="*/ 2179201 w 2300486"/>
                <a:gd name="connsiteY6" fmla="*/ 2290920 h 3034950"/>
                <a:gd name="connsiteX7" fmla="*/ 1642648 w 2300486"/>
                <a:gd name="connsiteY7" fmla="*/ 3034950 h 3034950"/>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0" name="椭圆 1">
              <a:extLst>
                <a:ext uri="{FF2B5EF4-FFF2-40B4-BE49-F238E27FC236}">
                  <a16:creationId xmlns="" xmlns:a16="http://schemas.microsoft.com/office/drawing/2014/main" id="{3C8BB659-85BD-4891-8421-B43FFF6F450D}"/>
                </a:ext>
              </a:extLst>
            </p:cNvPr>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1" name="椭圆 1">
              <a:extLst>
                <a:ext uri="{FF2B5EF4-FFF2-40B4-BE49-F238E27FC236}">
                  <a16:creationId xmlns="" xmlns:a16="http://schemas.microsoft.com/office/drawing/2014/main" id="{4451B729-049F-422C-A9D7-CA6FAAA02AAA}"/>
                </a:ext>
              </a:extLst>
            </p:cNvPr>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2" name="椭圆 1">
              <a:extLst>
                <a:ext uri="{FF2B5EF4-FFF2-40B4-BE49-F238E27FC236}">
                  <a16:creationId xmlns="" xmlns:a16="http://schemas.microsoft.com/office/drawing/2014/main" id="{BEFFCCD8-96A6-4097-9669-B54534C2AE7A}"/>
                </a:ext>
              </a:extLst>
            </p:cNvPr>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3" name="椭圆 1">
              <a:extLst>
                <a:ext uri="{FF2B5EF4-FFF2-40B4-BE49-F238E27FC236}">
                  <a16:creationId xmlns="" xmlns:a16="http://schemas.microsoft.com/office/drawing/2014/main" id="{A7599539-C799-4226-8E1C-801A967AA528}"/>
                </a:ext>
              </a:extLst>
            </p:cNvPr>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4" name="椭圆 1">
              <a:extLst>
                <a:ext uri="{FF2B5EF4-FFF2-40B4-BE49-F238E27FC236}">
                  <a16:creationId xmlns="" xmlns:a16="http://schemas.microsoft.com/office/drawing/2014/main" id="{5855C0AC-3465-4E7C-B1C7-2DFBE722AFF4}"/>
                </a:ext>
              </a:extLst>
            </p:cNvPr>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grpSp>
        <p:nvGrpSpPr>
          <p:cNvPr id="15" name="组合 14">
            <a:extLst>
              <a:ext uri="{FF2B5EF4-FFF2-40B4-BE49-F238E27FC236}">
                <a16:creationId xmlns="" xmlns:a16="http://schemas.microsoft.com/office/drawing/2014/main" id="{CEFA5E75-7A20-4F1C-8048-CC4BCD3311DB}"/>
              </a:ext>
            </a:extLst>
          </p:cNvPr>
          <p:cNvGrpSpPr/>
          <p:nvPr/>
        </p:nvGrpSpPr>
        <p:grpSpPr>
          <a:xfrm rot="5111015">
            <a:off x="1963281" y="1999453"/>
            <a:ext cx="1105717" cy="1552441"/>
            <a:chOff x="3444637" y="3070464"/>
            <a:chExt cx="2154973" cy="3025607"/>
          </a:xfrm>
          <a:solidFill>
            <a:srgbClr val="FFC000"/>
          </a:solidFill>
        </p:grpSpPr>
        <p:sp>
          <p:nvSpPr>
            <p:cNvPr id="16" name="任意多边形 26">
              <a:extLst>
                <a:ext uri="{FF2B5EF4-FFF2-40B4-BE49-F238E27FC236}">
                  <a16:creationId xmlns="" xmlns:a16="http://schemas.microsoft.com/office/drawing/2014/main" id="{6E4DC078-83AA-4F77-B5BD-886D0E89E2F7}"/>
                </a:ext>
              </a:extLst>
            </p:cNvPr>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1846849 w 2521411"/>
                <a:gd name="connsiteY7" fmla="*/ 1885965 h 2990361"/>
                <a:gd name="connsiteX8" fmla="*/ 2071701 w 2521411"/>
                <a:gd name="connsiteY8"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191622 w 2521411"/>
                <a:gd name="connsiteY0" fmla="*/ 2230738 h 2990491"/>
                <a:gd name="connsiteX1" fmla="*/ 1367163 w 2521411"/>
                <a:gd name="connsiteY1" fmla="*/ 2980247 h 2990491"/>
                <a:gd name="connsiteX2" fmla="*/ 78009 w 2521411"/>
                <a:gd name="connsiteY2" fmla="*/ 1661112 h 2990491"/>
                <a:gd name="connsiteX3" fmla="*/ 377812 w 2521411"/>
                <a:gd name="connsiteY3" fmla="*/ 207066 h 2990491"/>
                <a:gd name="connsiteX4" fmla="*/ 2296553 w 2521411"/>
                <a:gd name="connsiteY4" fmla="*/ 117125 h 2990491"/>
                <a:gd name="connsiteX5" fmla="*/ 2431465 w 2521411"/>
                <a:gd name="connsiteY5" fmla="*/ 1226397 h 2990491"/>
                <a:gd name="connsiteX6" fmla="*/ 1831858 w 2521411"/>
                <a:gd name="connsiteY6" fmla="*/ 1451250 h 2990491"/>
                <a:gd name="connsiteX7" fmla="*/ 2191622 w 2521411"/>
                <a:gd name="connsiteY7" fmla="*/ 2230738 h 2990491"/>
                <a:gd name="connsiteX0" fmla="*/ 2191622 w 2521411"/>
                <a:gd name="connsiteY0" fmla="*/ 2230738 h 2993685"/>
                <a:gd name="connsiteX1" fmla="*/ 1367163 w 2521411"/>
                <a:gd name="connsiteY1" fmla="*/ 2980247 h 2993685"/>
                <a:gd name="connsiteX2" fmla="*/ 78009 w 2521411"/>
                <a:gd name="connsiteY2" fmla="*/ 1661112 h 2993685"/>
                <a:gd name="connsiteX3" fmla="*/ 377812 w 2521411"/>
                <a:gd name="connsiteY3" fmla="*/ 207066 h 2993685"/>
                <a:gd name="connsiteX4" fmla="*/ 2296553 w 2521411"/>
                <a:gd name="connsiteY4" fmla="*/ 117125 h 2993685"/>
                <a:gd name="connsiteX5" fmla="*/ 2431465 w 2521411"/>
                <a:gd name="connsiteY5" fmla="*/ 1226397 h 2993685"/>
                <a:gd name="connsiteX6" fmla="*/ 1831858 w 2521411"/>
                <a:gd name="connsiteY6" fmla="*/ 1451250 h 2993685"/>
                <a:gd name="connsiteX7" fmla="*/ 2191622 w 2521411"/>
                <a:gd name="connsiteY7" fmla="*/ 2230738 h 2993685"/>
                <a:gd name="connsiteX0" fmla="*/ 2175016 w 2504805"/>
                <a:gd name="connsiteY0" fmla="*/ 2230738 h 3005293"/>
                <a:gd name="connsiteX1" fmla="*/ 1125705 w 2504805"/>
                <a:gd name="connsiteY1" fmla="*/ 2995238 h 3005293"/>
                <a:gd name="connsiteX2" fmla="*/ 61403 w 2504805"/>
                <a:gd name="connsiteY2" fmla="*/ 1661112 h 3005293"/>
                <a:gd name="connsiteX3" fmla="*/ 361206 w 2504805"/>
                <a:gd name="connsiteY3" fmla="*/ 207066 h 3005293"/>
                <a:gd name="connsiteX4" fmla="*/ 2279947 w 2504805"/>
                <a:gd name="connsiteY4" fmla="*/ 117125 h 3005293"/>
                <a:gd name="connsiteX5" fmla="*/ 2414859 w 2504805"/>
                <a:gd name="connsiteY5" fmla="*/ 1226397 h 3005293"/>
                <a:gd name="connsiteX6" fmla="*/ 1815252 w 2504805"/>
                <a:gd name="connsiteY6" fmla="*/ 1451250 h 3005293"/>
                <a:gd name="connsiteX7" fmla="*/ 2175016 w 2504805"/>
                <a:gd name="connsiteY7" fmla="*/ 2230738 h 3005293"/>
                <a:gd name="connsiteX0" fmla="*/ 2175016 w 2504805"/>
                <a:gd name="connsiteY0" fmla="*/ 2230738 h 2995750"/>
                <a:gd name="connsiteX1" fmla="*/ 1125705 w 2504805"/>
                <a:gd name="connsiteY1" fmla="*/ 2995238 h 2995750"/>
                <a:gd name="connsiteX2" fmla="*/ 61403 w 2504805"/>
                <a:gd name="connsiteY2" fmla="*/ 1661112 h 2995750"/>
                <a:gd name="connsiteX3" fmla="*/ 361206 w 2504805"/>
                <a:gd name="connsiteY3" fmla="*/ 207066 h 2995750"/>
                <a:gd name="connsiteX4" fmla="*/ 2279947 w 2504805"/>
                <a:gd name="connsiteY4" fmla="*/ 117125 h 2995750"/>
                <a:gd name="connsiteX5" fmla="*/ 2414859 w 2504805"/>
                <a:gd name="connsiteY5" fmla="*/ 1226397 h 2995750"/>
                <a:gd name="connsiteX6" fmla="*/ 1815252 w 2504805"/>
                <a:gd name="connsiteY6" fmla="*/ 1451250 h 2995750"/>
                <a:gd name="connsiteX7" fmla="*/ 2175016 w 2504805"/>
                <a:gd name="connsiteY7" fmla="*/ 2230738 h 2995750"/>
                <a:gd name="connsiteX0" fmla="*/ 2263649 w 2593438"/>
                <a:gd name="connsiteY0" fmla="*/ 2229917 h 3004940"/>
                <a:gd name="connsiteX1" fmla="*/ 1214338 w 2593438"/>
                <a:gd name="connsiteY1" fmla="*/ 2994417 h 3004940"/>
                <a:gd name="connsiteX2" fmla="*/ 45104 w 2593438"/>
                <a:gd name="connsiteY2" fmla="*/ 1645301 h 3004940"/>
                <a:gd name="connsiteX3" fmla="*/ 449839 w 2593438"/>
                <a:gd name="connsiteY3" fmla="*/ 206245 h 3004940"/>
                <a:gd name="connsiteX4" fmla="*/ 2368580 w 2593438"/>
                <a:gd name="connsiteY4" fmla="*/ 116304 h 3004940"/>
                <a:gd name="connsiteX5" fmla="*/ 2503492 w 2593438"/>
                <a:gd name="connsiteY5" fmla="*/ 1225576 h 3004940"/>
                <a:gd name="connsiteX6" fmla="*/ 1903885 w 2593438"/>
                <a:gd name="connsiteY6" fmla="*/ 1450429 h 3004940"/>
                <a:gd name="connsiteX7" fmla="*/ 2263649 w 2593438"/>
                <a:gd name="connsiteY7" fmla="*/ 2229917 h 3004940"/>
                <a:gd name="connsiteX0" fmla="*/ 2245391 w 2575180"/>
                <a:gd name="connsiteY0" fmla="*/ 2229917 h 3004940"/>
                <a:gd name="connsiteX1" fmla="*/ 1196080 w 2575180"/>
                <a:gd name="connsiteY1" fmla="*/ 2994417 h 3004940"/>
                <a:gd name="connsiteX2" fmla="*/ 26846 w 2575180"/>
                <a:gd name="connsiteY2" fmla="*/ 1645301 h 3004940"/>
                <a:gd name="connsiteX3" fmla="*/ 431581 w 2575180"/>
                <a:gd name="connsiteY3" fmla="*/ 206245 h 3004940"/>
                <a:gd name="connsiteX4" fmla="*/ 2350322 w 2575180"/>
                <a:gd name="connsiteY4" fmla="*/ 116304 h 3004940"/>
                <a:gd name="connsiteX5" fmla="*/ 2485234 w 2575180"/>
                <a:gd name="connsiteY5" fmla="*/ 1225576 h 3004940"/>
                <a:gd name="connsiteX6" fmla="*/ 1885627 w 2575180"/>
                <a:gd name="connsiteY6" fmla="*/ 1450429 h 3004940"/>
                <a:gd name="connsiteX7" fmla="*/ 2245391 w 2575180"/>
                <a:gd name="connsiteY7" fmla="*/ 2229917 h 3004940"/>
                <a:gd name="connsiteX0" fmla="*/ 2245391 w 2575180"/>
                <a:gd name="connsiteY0" fmla="*/ 2229917 h 2996667"/>
                <a:gd name="connsiteX1" fmla="*/ 1196080 w 2575180"/>
                <a:gd name="connsiteY1" fmla="*/ 2994417 h 2996667"/>
                <a:gd name="connsiteX2" fmla="*/ 26846 w 2575180"/>
                <a:gd name="connsiteY2" fmla="*/ 1645301 h 2996667"/>
                <a:gd name="connsiteX3" fmla="*/ 431581 w 2575180"/>
                <a:gd name="connsiteY3" fmla="*/ 206245 h 2996667"/>
                <a:gd name="connsiteX4" fmla="*/ 2350322 w 2575180"/>
                <a:gd name="connsiteY4" fmla="*/ 116304 h 2996667"/>
                <a:gd name="connsiteX5" fmla="*/ 2485234 w 2575180"/>
                <a:gd name="connsiteY5" fmla="*/ 1225576 h 2996667"/>
                <a:gd name="connsiteX6" fmla="*/ 1885627 w 2575180"/>
                <a:gd name="connsiteY6" fmla="*/ 1450429 h 2996667"/>
                <a:gd name="connsiteX7" fmla="*/ 2245391 w 2575180"/>
                <a:gd name="connsiteY7" fmla="*/ 2229917 h 2996667"/>
                <a:gd name="connsiteX0" fmla="*/ 2262615 w 2592404"/>
                <a:gd name="connsiteY0" fmla="*/ 2229917 h 2891808"/>
                <a:gd name="connsiteX1" fmla="*/ 1198313 w 2592404"/>
                <a:gd name="connsiteY1" fmla="*/ 2889486 h 2891808"/>
                <a:gd name="connsiteX2" fmla="*/ 44070 w 2592404"/>
                <a:gd name="connsiteY2" fmla="*/ 1645301 h 2891808"/>
                <a:gd name="connsiteX3" fmla="*/ 448805 w 2592404"/>
                <a:gd name="connsiteY3" fmla="*/ 206245 h 2891808"/>
                <a:gd name="connsiteX4" fmla="*/ 2367546 w 2592404"/>
                <a:gd name="connsiteY4" fmla="*/ 116304 h 2891808"/>
                <a:gd name="connsiteX5" fmla="*/ 2502458 w 2592404"/>
                <a:gd name="connsiteY5" fmla="*/ 1225576 h 2891808"/>
                <a:gd name="connsiteX6" fmla="*/ 1902851 w 2592404"/>
                <a:gd name="connsiteY6" fmla="*/ 1450429 h 2891808"/>
                <a:gd name="connsiteX7" fmla="*/ 2262615 w 2592404"/>
                <a:gd name="connsiteY7" fmla="*/ 2229917 h 289180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75037"/>
                <a:gd name="connsiteY0" fmla="*/ 2229917 h 2889538"/>
                <a:gd name="connsiteX1" fmla="*/ 1198313 w 2575037"/>
                <a:gd name="connsiteY1" fmla="*/ 2889486 h 2889538"/>
                <a:gd name="connsiteX2" fmla="*/ 44070 w 2575037"/>
                <a:gd name="connsiteY2" fmla="*/ 1645301 h 2889538"/>
                <a:gd name="connsiteX3" fmla="*/ 448805 w 2575037"/>
                <a:gd name="connsiteY3" fmla="*/ 206245 h 2889538"/>
                <a:gd name="connsiteX4" fmla="*/ 2367546 w 2575037"/>
                <a:gd name="connsiteY4" fmla="*/ 116304 h 2889538"/>
                <a:gd name="connsiteX5" fmla="*/ 2502458 w 2575037"/>
                <a:gd name="connsiteY5" fmla="*/ 1225576 h 2889538"/>
                <a:gd name="connsiteX6" fmla="*/ 2187664 w 2575037"/>
                <a:gd name="connsiteY6" fmla="*/ 1555361 h 2889538"/>
                <a:gd name="connsiteX7" fmla="*/ 2262615 w 2575037"/>
                <a:gd name="connsiteY7" fmla="*/ 2229917 h 2889538"/>
                <a:gd name="connsiteX0" fmla="*/ 2259589 w 2505184"/>
                <a:gd name="connsiteY0" fmla="*/ 2220499 h 2880120"/>
                <a:gd name="connsiteX1" fmla="*/ 1195287 w 2505184"/>
                <a:gd name="connsiteY1" fmla="*/ 2880068 h 2880120"/>
                <a:gd name="connsiteX2" fmla="*/ 41044 w 2505184"/>
                <a:gd name="connsiteY2" fmla="*/ 1635883 h 2880120"/>
                <a:gd name="connsiteX3" fmla="*/ 445779 w 2505184"/>
                <a:gd name="connsiteY3" fmla="*/ 196827 h 2880120"/>
                <a:gd name="connsiteX4" fmla="*/ 2214618 w 2505184"/>
                <a:gd name="connsiteY4" fmla="*/ 121876 h 2880120"/>
                <a:gd name="connsiteX5" fmla="*/ 2499432 w 2505184"/>
                <a:gd name="connsiteY5" fmla="*/ 1216158 h 2880120"/>
                <a:gd name="connsiteX6" fmla="*/ 2184638 w 2505184"/>
                <a:gd name="connsiteY6" fmla="*/ 1545943 h 2880120"/>
                <a:gd name="connsiteX7" fmla="*/ 2259589 w 2505184"/>
                <a:gd name="connsiteY7" fmla="*/ 2220499 h 2880120"/>
                <a:gd name="connsiteX0" fmla="*/ 2259589 w 2517591"/>
                <a:gd name="connsiteY0" fmla="*/ 2257668 h 2917289"/>
                <a:gd name="connsiteX1" fmla="*/ 1195287 w 2517591"/>
                <a:gd name="connsiteY1" fmla="*/ 2917237 h 2917289"/>
                <a:gd name="connsiteX2" fmla="*/ 41044 w 2517591"/>
                <a:gd name="connsiteY2" fmla="*/ 1673052 h 2917289"/>
                <a:gd name="connsiteX3" fmla="*/ 445779 w 2517591"/>
                <a:gd name="connsiteY3" fmla="*/ 233996 h 2917289"/>
                <a:gd name="connsiteX4" fmla="*/ 2214618 w 2517591"/>
                <a:gd name="connsiteY4" fmla="*/ 159045 h 2917289"/>
                <a:gd name="connsiteX5" fmla="*/ 2499432 w 2517591"/>
                <a:gd name="connsiteY5" fmla="*/ 1253327 h 2917289"/>
                <a:gd name="connsiteX6" fmla="*/ 2184638 w 2517591"/>
                <a:gd name="connsiteY6" fmla="*/ 1583112 h 2917289"/>
                <a:gd name="connsiteX7" fmla="*/ 2259589 w 2517591"/>
                <a:gd name="connsiteY7" fmla="*/ 2257668 h 2917289"/>
                <a:gd name="connsiteX0" fmla="*/ 2259589 w 2531979"/>
                <a:gd name="connsiteY0" fmla="*/ 2206623 h 2866244"/>
                <a:gd name="connsiteX1" fmla="*/ 1195287 w 2531979"/>
                <a:gd name="connsiteY1" fmla="*/ 2866192 h 2866244"/>
                <a:gd name="connsiteX2" fmla="*/ 41044 w 2531979"/>
                <a:gd name="connsiteY2" fmla="*/ 1622007 h 2866244"/>
                <a:gd name="connsiteX3" fmla="*/ 445779 w 2531979"/>
                <a:gd name="connsiteY3" fmla="*/ 182951 h 2866244"/>
                <a:gd name="connsiteX4" fmla="*/ 2214618 w 2531979"/>
                <a:gd name="connsiteY4" fmla="*/ 108000 h 2866244"/>
                <a:gd name="connsiteX5" fmla="*/ 2529412 w 2531979"/>
                <a:gd name="connsiteY5" fmla="*/ 992419 h 2866244"/>
                <a:gd name="connsiteX6" fmla="*/ 2184638 w 2531979"/>
                <a:gd name="connsiteY6" fmla="*/ 1532067 h 2866244"/>
                <a:gd name="connsiteX7" fmla="*/ 2259589 w 2531979"/>
                <a:gd name="connsiteY7" fmla="*/ 2206623 h 2866244"/>
                <a:gd name="connsiteX0" fmla="*/ 2259589 w 2492588"/>
                <a:gd name="connsiteY0" fmla="*/ 2207598 h 2867219"/>
                <a:gd name="connsiteX1" fmla="*/ 1195287 w 2492588"/>
                <a:gd name="connsiteY1" fmla="*/ 2867167 h 2867219"/>
                <a:gd name="connsiteX2" fmla="*/ 41044 w 2492588"/>
                <a:gd name="connsiteY2" fmla="*/ 1622982 h 2867219"/>
                <a:gd name="connsiteX3" fmla="*/ 445779 w 2492588"/>
                <a:gd name="connsiteY3" fmla="*/ 183926 h 2867219"/>
                <a:gd name="connsiteX4" fmla="*/ 2214618 w 2492588"/>
                <a:gd name="connsiteY4" fmla="*/ 108975 h 2867219"/>
                <a:gd name="connsiteX5" fmla="*/ 2484442 w 2492588"/>
                <a:gd name="connsiteY5" fmla="*/ 1008384 h 2867219"/>
                <a:gd name="connsiteX6" fmla="*/ 2184638 w 2492588"/>
                <a:gd name="connsiteY6" fmla="*/ 1533042 h 2867219"/>
                <a:gd name="connsiteX7" fmla="*/ 2259589 w 2492588"/>
                <a:gd name="connsiteY7" fmla="*/ 2207598 h 2867219"/>
                <a:gd name="connsiteX0" fmla="*/ 2256353 w 2482743"/>
                <a:gd name="connsiteY0" fmla="*/ 2207598 h 2867219"/>
                <a:gd name="connsiteX1" fmla="*/ 1192051 w 2482743"/>
                <a:gd name="connsiteY1" fmla="*/ 2867167 h 2867219"/>
                <a:gd name="connsiteX2" fmla="*/ 37808 w 2482743"/>
                <a:gd name="connsiteY2" fmla="*/ 1622982 h 2867219"/>
                <a:gd name="connsiteX3" fmla="*/ 442543 w 2482743"/>
                <a:gd name="connsiteY3" fmla="*/ 183926 h 2867219"/>
                <a:gd name="connsiteX4" fmla="*/ 2031500 w 2482743"/>
                <a:gd name="connsiteY4" fmla="*/ 108975 h 2867219"/>
                <a:gd name="connsiteX5" fmla="*/ 2481206 w 2482743"/>
                <a:gd name="connsiteY5" fmla="*/ 1008384 h 2867219"/>
                <a:gd name="connsiteX6" fmla="*/ 2181402 w 2482743"/>
                <a:gd name="connsiteY6" fmla="*/ 1533042 h 2867219"/>
                <a:gd name="connsiteX7" fmla="*/ 2256353 w 2482743"/>
                <a:gd name="connsiteY7" fmla="*/ 2207598 h 2867219"/>
                <a:gd name="connsiteX0" fmla="*/ 2256353 w 2483187"/>
                <a:gd name="connsiteY0" fmla="*/ 2207598 h 2867219"/>
                <a:gd name="connsiteX1" fmla="*/ 1192051 w 2483187"/>
                <a:gd name="connsiteY1" fmla="*/ 2867167 h 2867219"/>
                <a:gd name="connsiteX2" fmla="*/ 37808 w 2483187"/>
                <a:gd name="connsiteY2" fmla="*/ 1622982 h 2867219"/>
                <a:gd name="connsiteX3" fmla="*/ 442543 w 2483187"/>
                <a:gd name="connsiteY3" fmla="*/ 183926 h 2867219"/>
                <a:gd name="connsiteX4" fmla="*/ 2031500 w 2483187"/>
                <a:gd name="connsiteY4" fmla="*/ 108975 h 2867219"/>
                <a:gd name="connsiteX5" fmla="*/ 2481206 w 2483187"/>
                <a:gd name="connsiteY5" fmla="*/ 1008384 h 2867219"/>
                <a:gd name="connsiteX6" fmla="*/ 2181402 w 2483187"/>
                <a:gd name="connsiteY6" fmla="*/ 1533042 h 2867219"/>
                <a:gd name="connsiteX7" fmla="*/ 2256353 w 2483187"/>
                <a:gd name="connsiteY7" fmla="*/ 2207598 h 2867219"/>
                <a:gd name="connsiteX0" fmla="*/ 2224844 w 2451678"/>
                <a:gd name="connsiteY0" fmla="*/ 2207598 h 2867220"/>
                <a:gd name="connsiteX1" fmla="*/ 1160542 w 2451678"/>
                <a:gd name="connsiteY1" fmla="*/ 2867167 h 2867220"/>
                <a:gd name="connsiteX2" fmla="*/ 6299 w 2451678"/>
                <a:gd name="connsiteY2" fmla="*/ 1622982 h 2867220"/>
                <a:gd name="connsiteX3" fmla="*/ 411034 w 2451678"/>
                <a:gd name="connsiteY3" fmla="*/ 183926 h 2867220"/>
                <a:gd name="connsiteX4" fmla="*/ 1999991 w 2451678"/>
                <a:gd name="connsiteY4" fmla="*/ 108975 h 2867220"/>
                <a:gd name="connsiteX5" fmla="*/ 2449697 w 2451678"/>
                <a:gd name="connsiteY5" fmla="*/ 1008384 h 2867220"/>
                <a:gd name="connsiteX6" fmla="*/ 2149893 w 2451678"/>
                <a:gd name="connsiteY6" fmla="*/ 1533042 h 2867220"/>
                <a:gd name="connsiteX7" fmla="*/ 2224844 w 2451678"/>
                <a:gd name="connsiteY7" fmla="*/ 2207598 h 2867220"/>
                <a:gd name="connsiteX0" fmla="*/ 2167575 w 2394409"/>
                <a:gd name="connsiteY0" fmla="*/ 2199721 h 2876003"/>
                <a:gd name="connsiteX1" fmla="*/ 1103273 w 2394409"/>
                <a:gd name="connsiteY1" fmla="*/ 2859290 h 2876003"/>
                <a:gd name="connsiteX2" fmla="*/ 8990 w 2394409"/>
                <a:gd name="connsiteY2" fmla="*/ 1480193 h 2876003"/>
                <a:gd name="connsiteX3" fmla="*/ 353765 w 2394409"/>
                <a:gd name="connsiteY3" fmla="*/ 176049 h 2876003"/>
                <a:gd name="connsiteX4" fmla="*/ 1942722 w 2394409"/>
                <a:gd name="connsiteY4" fmla="*/ 101098 h 2876003"/>
                <a:gd name="connsiteX5" fmla="*/ 2392428 w 2394409"/>
                <a:gd name="connsiteY5" fmla="*/ 1000507 h 2876003"/>
                <a:gd name="connsiteX6" fmla="*/ 2092624 w 2394409"/>
                <a:gd name="connsiteY6" fmla="*/ 1525165 h 2876003"/>
                <a:gd name="connsiteX7" fmla="*/ 2167575 w 2394409"/>
                <a:gd name="connsiteY7" fmla="*/ 2199721 h 2876003"/>
                <a:gd name="connsiteX0" fmla="*/ 2167575 w 2394409"/>
                <a:gd name="connsiteY0" fmla="*/ 2199721 h 2859996"/>
                <a:gd name="connsiteX1" fmla="*/ 1103273 w 2394409"/>
                <a:gd name="connsiteY1" fmla="*/ 2859290 h 2859996"/>
                <a:gd name="connsiteX2" fmla="*/ 8990 w 2394409"/>
                <a:gd name="connsiteY2" fmla="*/ 1480193 h 2859996"/>
                <a:gd name="connsiteX3" fmla="*/ 353765 w 2394409"/>
                <a:gd name="connsiteY3" fmla="*/ 176049 h 2859996"/>
                <a:gd name="connsiteX4" fmla="*/ 1942722 w 2394409"/>
                <a:gd name="connsiteY4" fmla="*/ 101098 h 2859996"/>
                <a:gd name="connsiteX5" fmla="*/ 2392428 w 2394409"/>
                <a:gd name="connsiteY5" fmla="*/ 1000507 h 2859996"/>
                <a:gd name="connsiteX6" fmla="*/ 2092624 w 2394409"/>
                <a:gd name="connsiteY6" fmla="*/ 1525165 h 2859996"/>
                <a:gd name="connsiteX7" fmla="*/ 2167575 w 2394409"/>
                <a:gd name="connsiteY7" fmla="*/ 2199721 h 2859996"/>
                <a:gd name="connsiteX0" fmla="*/ 2167575 w 2235643"/>
                <a:gd name="connsiteY0" fmla="*/ 2197900 h 2858175"/>
                <a:gd name="connsiteX1" fmla="*/ 1103273 w 2235643"/>
                <a:gd name="connsiteY1" fmla="*/ 2857469 h 2858175"/>
                <a:gd name="connsiteX2" fmla="*/ 8990 w 2235643"/>
                <a:gd name="connsiteY2" fmla="*/ 1478372 h 2858175"/>
                <a:gd name="connsiteX3" fmla="*/ 353765 w 2235643"/>
                <a:gd name="connsiteY3" fmla="*/ 174228 h 2858175"/>
                <a:gd name="connsiteX4" fmla="*/ 1942722 w 2235643"/>
                <a:gd name="connsiteY4" fmla="*/ 99277 h 2858175"/>
                <a:gd name="connsiteX5" fmla="*/ 2227537 w 2235643"/>
                <a:gd name="connsiteY5" fmla="*/ 971468 h 2858175"/>
                <a:gd name="connsiteX6" fmla="*/ 2092624 w 2235643"/>
                <a:gd name="connsiteY6" fmla="*/ 1523344 h 2858175"/>
                <a:gd name="connsiteX7" fmla="*/ 2167575 w 2235643"/>
                <a:gd name="connsiteY7" fmla="*/ 2197900 h 2858175"/>
                <a:gd name="connsiteX0" fmla="*/ 2167575 w 2227610"/>
                <a:gd name="connsiteY0" fmla="*/ 2197900 h 2858175"/>
                <a:gd name="connsiteX1" fmla="*/ 1103273 w 2227610"/>
                <a:gd name="connsiteY1" fmla="*/ 2857469 h 2858175"/>
                <a:gd name="connsiteX2" fmla="*/ 8990 w 2227610"/>
                <a:gd name="connsiteY2" fmla="*/ 1478372 h 2858175"/>
                <a:gd name="connsiteX3" fmla="*/ 353765 w 2227610"/>
                <a:gd name="connsiteY3" fmla="*/ 174228 h 2858175"/>
                <a:gd name="connsiteX4" fmla="*/ 1942722 w 2227610"/>
                <a:gd name="connsiteY4" fmla="*/ 99277 h 2858175"/>
                <a:gd name="connsiteX5" fmla="*/ 2227537 w 2227610"/>
                <a:gd name="connsiteY5" fmla="*/ 971468 h 2858175"/>
                <a:gd name="connsiteX6" fmla="*/ 1972702 w 2227610"/>
                <a:gd name="connsiteY6" fmla="*/ 1523344 h 2858175"/>
                <a:gd name="connsiteX7" fmla="*/ 2167575 w 2227610"/>
                <a:gd name="connsiteY7" fmla="*/ 2197900 h 2858175"/>
                <a:gd name="connsiteX0" fmla="*/ 2122605 w 2227613"/>
                <a:gd name="connsiteY0" fmla="*/ 2252334 h 2878015"/>
                <a:gd name="connsiteX1" fmla="*/ 1103273 w 2227613"/>
                <a:gd name="connsiteY1" fmla="*/ 2857469 h 2878015"/>
                <a:gd name="connsiteX2" fmla="*/ 8990 w 2227613"/>
                <a:gd name="connsiteY2" fmla="*/ 1478372 h 2878015"/>
                <a:gd name="connsiteX3" fmla="*/ 353765 w 2227613"/>
                <a:gd name="connsiteY3" fmla="*/ 174228 h 2878015"/>
                <a:gd name="connsiteX4" fmla="*/ 1942722 w 2227613"/>
                <a:gd name="connsiteY4" fmla="*/ 99277 h 2878015"/>
                <a:gd name="connsiteX5" fmla="*/ 2227537 w 2227613"/>
                <a:gd name="connsiteY5" fmla="*/ 971468 h 2878015"/>
                <a:gd name="connsiteX6" fmla="*/ 1972702 w 2227613"/>
                <a:gd name="connsiteY6" fmla="*/ 1523344 h 2878015"/>
                <a:gd name="connsiteX7" fmla="*/ 2122605 w 2227613"/>
                <a:gd name="connsiteY7" fmla="*/ 2252334 h 2878015"/>
                <a:gd name="connsiteX0" fmla="*/ 2184214 w 2289222"/>
                <a:gd name="connsiteY0" fmla="*/ 2252334 h 2904500"/>
                <a:gd name="connsiteX1" fmla="*/ 1539636 w 2289222"/>
                <a:gd name="connsiteY1" fmla="*/ 2884687 h 2904500"/>
                <a:gd name="connsiteX2" fmla="*/ 70599 w 2289222"/>
                <a:gd name="connsiteY2" fmla="*/ 1478372 h 2904500"/>
                <a:gd name="connsiteX3" fmla="*/ 415374 w 2289222"/>
                <a:gd name="connsiteY3" fmla="*/ 174228 h 2904500"/>
                <a:gd name="connsiteX4" fmla="*/ 2004331 w 2289222"/>
                <a:gd name="connsiteY4" fmla="*/ 99277 h 2904500"/>
                <a:gd name="connsiteX5" fmla="*/ 2289146 w 2289222"/>
                <a:gd name="connsiteY5" fmla="*/ 971468 h 2904500"/>
                <a:gd name="connsiteX6" fmla="*/ 2034311 w 2289222"/>
                <a:gd name="connsiteY6" fmla="*/ 1523344 h 2904500"/>
                <a:gd name="connsiteX7" fmla="*/ 2184214 w 2289222"/>
                <a:gd name="connsiteY7" fmla="*/ 2252334 h 2904500"/>
                <a:gd name="connsiteX0" fmla="*/ 2184214 w 2289222"/>
                <a:gd name="connsiteY0" fmla="*/ 2252334 h 2893410"/>
                <a:gd name="connsiteX1" fmla="*/ 1539636 w 2289222"/>
                <a:gd name="connsiteY1" fmla="*/ 2884687 h 2893410"/>
                <a:gd name="connsiteX2" fmla="*/ 70599 w 2289222"/>
                <a:gd name="connsiteY2" fmla="*/ 1478372 h 2893410"/>
                <a:gd name="connsiteX3" fmla="*/ 415374 w 2289222"/>
                <a:gd name="connsiteY3" fmla="*/ 174228 h 2893410"/>
                <a:gd name="connsiteX4" fmla="*/ 2004331 w 2289222"/>
                <a:gd name="connsiteY4" fmla="*/ 99277 h 2893410"/>
                <a:gd name="connsiteX5" fmla="*/ 2289146 w 2289222"/>
                <a:gd name="connsiteY5" fmla="*/ 971468 h 2893410"/>
                <a:gd name="connsiteX6" fmla="*/ 2034311 w 2289222"/>
                <a:gd name="connsiteY6" fmla="*/ 1523344 h 2893410"/>
                <a:gd name="connsiteX7" fmla="*/ 2184214 w 2289222"/>
                <a:gd name="connsiteY7" fmla="*/ 2252334 h 2893410"/>
                <a:gd name="connsiteX0" fmla="*/ 2184214 w 2289222"/>
                <a:gd name="connsiteY0" fmla="*/ 2252334 h 2907265"/>
                <a:gd name="connsiteX1" fmla="*/ 1539636 w 2289222"/>
                <a:gd name="connsiteY1" fmla="*/ 2884687 h 2907265"/>
                <a:gd name="connsiteX2" fmla="*/ 70599 w 2289222"/>
                <a:gd name="connsiteY2" fmla="*/ 1478372 h 2907265"/>
                <a:gd name="connsiteX3" fmla="*/ 415374 w 2289222"/>
                <a:gd name="connsiteY3" fmla="*/ 174228 h 2907265"/>
                <a:gd name="connsiteX4" fmla="*/ 2004331 w 2289222"/>
                <a:gd name="connsiteY4" fmla="*/ 99277 h 2907265"/>
                <a:gd name="connsiteX5" fmla="*/ 2289146 w 2289222"/>
                <a:gd name="connsiteY5" fmla="*/ 971468 h 2907265"/>
                <a:gd name="connsiteX6" fmla="*/ 2034311 w 2289222"/>
                <a:gd name="connsiteY6" fmla="*/ 1523344 h 2907265"/>
                <a:gd name="connsiteX7" fmla="*/ 2184214 w 2289222"/>
                <a:gd name="connsiteY7" fmla="*/ 2252334 h 2907265"/>
                <a:gd name="connsiteX0" fmla="*/ 2181017 w 2286025"/>
                <a:gd name="connsiteY0" fmla="*/ 2252334 h 2880447"/>
                <a:gd name="connsiteX1" fmla="*/ 1491469 w 2286025"/>
                <a:gd name="connsiteY1" fmla="*/ 2857470 h 2880447"/>
                <a:gd name="connsiteX2" fmla="*/ 67402 w 2286025"/>
                <a:gd name="connsiteY2" fmla="*/ 1478372 h 2880447"/>
                <a:gd name="connsiteX3" fmla="*/ 412177 w 2286025"/>
                <a:gd name="connsiteY3" fmla="*/ 174228 h 2880447"/>
                <a:gd name="connsiteX4" fmla="*/ 2001134 w 2286025"/>
                <a:gd name="connsiteY4" fmla="*/ 99277 h 2880447"/>
                <a:gd name="connsiteX5" fmla="*/ 2285949 w 2286025"/>
                <a:gd name="connsiteY5" fmla="*/ 971468 h 2880447"/>
                <a:gd name="connsiteX6" fmla="*/ 2031114 w 2286025"/>
                <a:gd name="connsiteY6" fmla="*/ 1523344 h 2880447"/>
                <a:gd name="connsiteX7" fmla="*/ 2181017 w 2286025"/>
                <a:gd name="connsiteY7" fmla="*/ 2252334 h 2880447"/>
                <a:gd name="connsiteX0" fmla="*/ 2181017 w 2286025"/>
                <a:gd name="connsiteY0" fmla="*/ 2252334 h 2875207"/>
                <a:gd name="connsiteX1" fmla="*/ 1491469 w 2286025"/>
                <a:gd name="connsiteY1" fmla="*/ 2857470 h 2875207"/>
                <a:gd name="connsiteX2" fmla="*/ 67402 w 2286025"/>
                <a:gd name="connsiteY2" fmla="*/ 1478372 h 2875207"/>
                <a:gd name="connsiteX3" fmla="*/ 412177 w 2286025"/>
                <a:gd name="connsiteY3" fmla="*/ 174228 h 2875207"/>
                <a:gd name="connsiteX4" fmla="*/ 2001134 w 2286025"/>
                <a:gd name="connsiteY4" fmla="*/ 99277 h 2875207"/>
                <a:gd name="connsiteX5" fmla="*/ 2285949 w 2286025"/>
                <a:gd name="connsiteY5" fmla="*/ 971468 h 2875207"/>
                <a:gd name="connsiteX6" fmla="*/ 2031114 w 2286025"/>
                <a:gd name="connsiteY6" fmla="*/ 1523344 h 2875207"/>
                <a:gd name="connsiteX7" fmla="*/ 2181017 w 2286025"/>
                <a:gd name="connsiteY7" fmla="*/ 2252334 h 2875207"/>
                <a:gd name="connsiteX0" fmla="*/ 2181017 w 2286025"/>
                <a:gd name="connsiteY0" fmla="*/ 2291746 h 2914619"/>
                <a:gd name="connsiteX1" fmla="*/ 1491469 w 2286025"/>
                <a:gd name="connsiteY1" fmla="*/ 2896882 h 2914619"/>
                <a:gd name="connsiteX2" fmla="*/ 67402 w 2286025"/>
                <a:gd name="connsiteY2" fmla="*/ 1517784 h 2914619"/>
                <a:gd name="connsiteX3" fmla="*/ 412177 w 2286025"/>
                <a:gd name="connsiteY3" fmla="*/ 213640 h 2914619"/>
                <a:gd name="connsiteX4" fmla="*/ 2001134 w 2286025"/>
                <a:gd name="connsiteY4" fmla="*/ 138689 h 2914619"/>
                <a:gd name="connsiteX5" fmla="*/ 2285949 w 2286025"/>
                <a:gd name="connsiteY5" fmla="*/ 1010880 h 2914619"/>
                <a:gd name="connsiteX6" fmla="*/ 2031114 w 2286025"/>
                <a:gd name="connsiteY6" fmla="*/ 1562756 h 2914619"/>
                <a:gd name="connsiteX7" fmla="*/ 2181017 w 2286025"/>
                <a:gd name="connsiteY7" fmla="*/ 2291746 h 2914619"/>
                <a:gd name="connsiteX0" fmla="*/ 2179201 w 2284992"/>
                <a:gd name="connsiteY0" fmla="*/ 2273997 h 2896870"/>
                <a:gd name="connsiteX1" fmla="*/ 1489653 w 2284992"/>
                <a:gd name="connsiteY1" fmla="*/ 2879133 h 2896870"/>
                <a:gd name="connsiteX2" fmla="*/ 65586 w 2284992"/>
                <a:gd name="connsiteY2" fmla="*/ 1500035 h 2896870"/>
                <a:gd name="connsiteX3" fmla="*/ 410361 w 2284992"/>
                <a:gd name="connsiteY3" fmla="*/ 195891 h 2896870"/>
                <a:gd name="connsiteX4" fmla="*/ 1924367 w 2284992"/>
                <a:gd name="connsiteY4" fmla="*/ 148157 h 2896870"/>
                <a:gd name="connsiteX5" fmla="*/ 2284133 w 2284992"/>
                <a:gd name="connsiteY5" fmla="*/ 993131 h 2896870"/>
                <a:gd name="connsiteX6" fmla="*/ 2029298 w 2284992"/>
                <a:gd name="connsiteY6" fmla="*/ 1545007 h 2896870"/>
                <a:gd name="connsiteX7" fmla="*/ 2179201 w 2284992"/>
                <a:gd name="connsiteY7" fmla="*/ 2273997 h 2896870"/>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897752"/>
                <a:gd name="connsiteX1" fmla="*/ 1489653 w 2300486"/>
                <a:gd name="connsiteY1" fmla="*/ 2896056 h 2897752"/>
                <a:gd name="connsiteX2" fmla="*/ 65586 w 2300486"/>
                <a:gd name="connsiteY2" fmla="*/ 1516958 h 2897752"/>
                <a:gd name="connsiteX3" fmla="*/ 410361 w 2300486"/>
                <a:gd name="connsiteY3" fmla="*/ 212814 h 2897752"/>
                <a:gd name="connsiteX4" fmla="*/ 1924367 w 2300486"/>
                <a:gd name="connsiteY4" fmla="*/ 165080 h 2897752"/>
                <a:gd name="connsiteX5" fmla="*/ 2284133 w 2300486"/>
                <a:gd name="connsiteY5" fmla="*/ 1010054 h 2897752"/>
                <a:gd name="connsiteX6" fmla="*/ 2029298 w 2300486"/>
                <a:gd name="connsiteY6" fmla="*/ 1561930 h 2897752"/>
                <a:gd name="connsiteX7" fmla="*/ 2179201 w 2300486"/>
                <a:gd name="connsiteY7" fmla="*/ 2290920 h 2897752"/>
                <a:gd name="connsiteX0" fmla="*/ 1489653 w 2300486"/>
                <a:gd name="connsiteY0" fmla="*/ 2896056 h 3034950"/>
                <a:gd name="connsiteX1" fmla="*/ 65586 w 2300486"/>
                <a:gd name="connsiteY1" fmla="*/ 1516958 h 3034950"/>
                <a:gd name="connsiteX2" fmla="*/ 410361 w 2300486"/>
                <a:gd name="connsiteY2" fmla="*/ 212814 h 3034950"/>
                <a:gd name="connsiteX3" fmla="*/ 1924367 w 2300486"/>
                <a:gd name="connsiteY3" fmla="*/ 165080 h 3034950"/>
                <a:gd name="connsiteX4" fmla="*/ 2284133 w 2300486"/>
                <a:gd name="connsiteY4" fmla="*/ 1010054 h 3034950"/>
                <a:gd name="connsiteX5" fmla="*/ 2029298 w 2300486"/>
                <a:gd name="connsiteY5" fmla="*/ 1561930 h 3034950"/>
                <a:gd name="connsiteX6" fmla="*/ 2179201 w 2300486"/>
                <a:gd name="connsiteY6" fmla="*/ 2290920 h 3034950"/>
                <a:gd name="connsiteX7" fmla="*/ 1642648 w 2300486"/>
                <a:gd name="connsiteY7" fmla="*/ 3034950 h 3034950"/>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7" name="椭圆 1">
              <a:extLst>
                <a:ext uri="{FF2B5EF4-FFF2-40B4-BE49-F238E27FC236}">
                  <a16:creationId xmlns="" xmlns:a16="http://schemas.microsoft.com/office/drawing/2014/main" id="{E9C559B2-2022-4C83-B474-23AC44A382AB}"/>
                </a:ext>
              </a:extLst>
            </p:cNvPr>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8" name="椭圆 1">
              <a:extLst>
                <a:ext uri="{FF2B5EF4-FFF2-40B4-BE49-F238E27FC236}">
                  <a16:creationId xmlns="" xmlns:a16="http://schemas.microsoft.com/office/drawing/2014/main" id="{7D0009F3-7A8F-4AD4-B906-621156D62E14}"/>
                </a:ext>
              </a:extLst>
            </p:cNvPr>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9" name="椭圆 1">
              <a:extLst>
                <a:ext uri="{FF2B5EF4-FFF2-40B4-BE49-F238E27FC236}">
                  <a16:creationId xmlns="" xmlns:a16="http://schemas.microsoft.com/office/drawing/2014/main" id="{7C5DE328-A4EB-457C-8AEC-8BB4C01E9C66}"/>
                </a:ext>
              </a:extLst>
            </p:cNvPr>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20" name="椭圆 1">
              <a:extLst>
                <a:ext uri="{FF2B5EF4-FFF2-40B4-BE49-F238E27FC236}">
                  <a16:creationId xmlns="" xmlns:a16="http://schemas.microsoft.com/office/drawing/2014/main" id="{9D05FC2B-92BE-47D5-BF53-D9544C154E5A}"/>
                </a:ext>
              </a:extLst>
            </p:cNvPr>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21" name="椭圆 1">
              <a:extLst>
                <a:ext uri="{FF2B5EF4-FFF2-40B4-BE49-F238E27FC236}">
                  <a16:creationId xmlns="" xmlns:a16="http://schemas.microsoft.com/office/drawing/2014/main" id="{70B1BC3C-44E5-4070-9012-164238085E7C}"/>
                </a:ext>
              </a:extLst>
            </p:cNvPr>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sp>
        <p:nvSpPr>
          <p:cNvPr id="22" name="文本框 21">
            <a:extLst>
              <a:ext uri="{FF2B5EF4-FFF2-40B4-BE49-F238E27FC236}">
                <a16:creationId xmlns="" xmlns:a16="http://schemas.microsoft.com/office/drawing/2014/main" id="{8AFDAF65-E993-454A-950C-3B1B10A46F74}"/>
              </a:ext>
            </a:extLst>
          </p:cNvPr>
          <p:cNvSpPr txBox="1"/>
          <p:nvPr/>
        </p:nvSpPr>
        <p:spPr>
          <a:xfrm>
            <a:off x="1884063" y="2475160"/>
            <a:ext cx="1022452" cy="584775"/>
          </a:xfrm>
          <a:prstGeom prst="rect">
            <a:avLst/>
          </a:prstGeom>
          <a:noFill/>
        </p:spPr>
        <p:txBody>
          <a:bodyPr wrap="square" rtlCol="0">
            <a:spAutoFit/>
          </a:bodyPr>
          <a:lstStyle/>
          <a:p>
            <a:pPr algn="ctr"/>
            <a:r>
              <a:rPr lang="en-US" altLang="zh-CN" sz="3200" b="1" spc="-300" dirty="0">
                <a:latin typeface="Times New Roman" pitchFamily="18" charset="0"/>
                <a:ea typeface="华康娃娃体W5" panose="040B0509000000000000" pitchFamily="81" charset="-122"/>
                <a:cs typeface="Times New Roman" pitchFamily="18" charset="0"/>
                <a:sym typeface="+mn-lt"/>
              </a:rPr>
              <a:t>(1)</a:t>
            </a:r>
            <a:endParaRPr lang="zh-CN" altLang="en-US" sz="3200" b="1" spc="-300" dirty="0">
              <a:latin typeface="Times New Roman" pitchFamily="18" charset="0"/>
              <a:ea typeface="华康娃娃体W5" panose="040B0509000000000000" pitchFamily="81" charset="-122"/>
              <a:cs typeface="Times New Roman" pitchFamily="18" charset="0"/>
              <a:sym typeface="+mn-lt"/>
            </a:endParaRPr>
          </a:p>
        </p:txBody>
      </p:sp>
      <p:sp>
        <p:nvSpPr>
          <p:cNvPr id="23" name="文本框 22">
            <a:extLst>
              <a:ext uri="{FF2B5EF4-FFF2-40B4-BE49-F238E27FC236}">
                <a16:creationId xmlns="" xmlns:a16="http://schemas.microsoft.com/office/drawing/2014/main" id="{5EBE316D-1093-4884-8C19-206A2B1C6255}"/>
              </a:ext>
            </a:extLst>
          </p:cNvPr>
          <p:cNvSpPr txBox="1"/>
          <p:nvPr/>
        </p:nvSpPr>
        <p:spPr>
          <a:xfrm>
            <a:off x="1260434" y="3540801"/>
            <a:ext cx="2629178" cy="255454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Vẽ</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sơ</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đồ</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tư</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duy</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tổng</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kết</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nội</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dung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bài</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học</a:t>
            </a:r>
            <a:endParaRPr lang="zh-CN" altLang="en-US"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endParaRPr>
          </a:p>
        </p:txBody>
      </p:sp>
      <p:grpSp>
        <p:nvGrpSpPr>
          <p:cNvPr id="31" name="组合 30">
            <a:extLst>
              <a:ext uri="{FF2B5EF4-FFF2-40B4-BE49-F238E27FC236}">
                <a16:creationId xmlns="" xmlns:a16="http://schemas.microsoft.com/office/drawing/2014/main" id="{32907E31-2E43-4ECF-A633-A606536ABE7A}"/>
              </a:ext>
            </a:extLst>
          </p:cNvPr>
          <p:cNvGrpSpPr/>
          <p:nvPr/>
        </p:nvGrpSpPr>
        <p:grpSpPr>
          <a:xfrm rot="5111015">
            <a:off x="8939882" y="2104938"/>
            <a:ext cx="1105717" cy="1552441"/>
            <a:chOff x="3444637" y="3070464"/>
            <a:chExt cx="2154973" cy="3025607"/>
          </a:xfrm>
          <a:solidFill>
            <a:srgbClr val="FFC000"/>
          </a:solidFill>
        </p:grpSpPr>
        <p:sp>
          <p:nvSpPr>
            <p:cNvPr id="32" name="任意多边形 59">
              <a:extLst>
                <a:ext uri="{FF2B5EF4-FFF2-40B4-BE49-F238E27FC236}">
                  <a16:creationId xmlns="" xmlns:a16="http://schemas.microsoft.com/office/drawing/2014/main" id="{BC9521CF-C34E-490D-B5CE-336852E6BD0B}"/>
                </a:ext>
              </a:extLst>
            </p:cNvPr>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1846849 w 2521411"/>
                <a:gd name="connsiteY7" fmla="*/ 1885965 h 2990361"/>
                <a:gd name="connsiteX8" fmla="*/ 2071701 w 2521411"/>
                <a:gd name="connsiteY8"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191622 w 2521411"/>
                <a:gd name="connsiteY0" fmla="*/ 2230738 h 2990491"/>
                <a:gd name="connsiteX1" fmla="*/ 1367163 w 2521411"/>
                <a:gd name="connsiteY1" fmla="*/ 2980247 h 2990491"/>
                <a:gd name="connsiteX2" fmla="*/ 78009 w 2521411"/>
                <a:gd name="connsiteY2" fmla="*/ 1661112 h 2990491"/>
                <a:gd name="connsiteX3" fmla="*/ 377812 w 2521411"/>
                <a:gd name="connsiteY3" fmla="*/ 207066 h 2990491"/>
                <a:gd name="connsiteX4" fmla="*/ 2296553 w 2521411"/>
                <a:gd name="connsiteY4" fmla="*/ 117125 h 2990491"/>
                <a:gd name="connsiteX5" fmla="*/ 2431465 w 2521411"/>
                <a:gd name="connsiteY5" fmla="*/ 1226397 h 2990491"/>
                <a:gd name="connsiteX6" fmla="*/ 1831858 w 2521411"/>
                <a:gd name="connsiteY6" fmla="*/ 1451250 h 2990491"/>
                <a:gd name="connsiteX7" fmla="*/ 2191622 w 2521411"/>
                <a:gd name="connsiteY7" fmla="*/ 2230738 h 2990491"/>
                <a:gd name="connsiteX0" fmla="*/ 2191622 w 2521411"/>
                <a:gd name="connsiteY0" fmla="*/ 2230738 h 2993685"/>
                <a:gd name="connsiteX1" fmla="*/ 1367163 w 2521411"/>
                <a:gd name="connsiteY1" fmla="*/ 2980247 h 2993685"/>
                <a:gd name="connsiteX2" fmla="*/ 78009 w 2521411"/>
                <a:gd name="connsiteY2" fmla="*/ 1661112 h 2993685"/>
                <a:gd name="connsiteX3" fmla="*/ 377812 w 2521411"/>
                <a:gd name="connsiteY3" fmla="*/ 207066 h 2993685"/>
                <a:gd name="connsiteX4" fmla="*/ 2296553 w 2521411"/>
                <a:gd name="connsiteY4" fmla="*/ 117125 h 2993685"/>
                <a:gd name="connsiteX5" fmla="*/ 2431465 w 2521411"/>
                <a:gd name="connsiteY5" fmla="*/ 1226397 h 2993685"/>
                <a:gd name="connsiteX6" fmla="*/ 1831858 w 2521411"/>
                <a:gd name="connsiteY6" fmla="*/ 1451250 h 2993685"/>
                <a:gd name="connsiteX7" fmla="*/ 2191622 w 2521411"/>
                <a:gd name="connsiteY7" fmla="*/ 2230738 h 2993685"/>
                <a:gd name="connsiteX0" fmla="*/ 2175016 w 2504805"/>
                <a:gd name="connsiteY0" fmla="*/ 2230738 h 3005293"/>
                <a:gd name="connsiteX1" fmla="*/ 1125705 w 2504805"/>
                <a:gd name="connsiteY1" fmla="*/ 2995238 h 3005293"/>
                <a:gd name="connsiteX2" fmla="*/ 61403 w 2504805"/>
                <a:gd name="connsiteY2" fmla="*/ 1661112 h 3005293"/>
                <a:gd name="connsiteX3" fmla="*/ 361206 w 2504805"/>
                <a:gd name="connsiteY3" fmla="*/ 207066 h 3005293"/>
                <a:gd name="connsiteX4" fmla="*/ 2279947 w 2504805"/>
                <a:gd name="connsiteY4" fmla="*/ 117125 h 3005293"/>
                <a:gd name="connsiteX5" fmla="*/ 2414859 w 2504805"/>
                <a:gd name="connsiteY5" fmla="*/ 1226397 h 3005293"/>
                <a:gd name="connsiteX6" fmla="*/ 1815252 w 2504805"/>
                <a:gd name="connsiteY6" fmla="*/ 1451250 h 3005293"/>
                <a:gd name="connsiteX7" fmla="*/ 2175016 w 2504805"/>
                <a:gd name="connsiteY7" fmla="*/ 2230738 h 3005293"/>
                <a:gd name="connsiteX0" fmla="*/ 2175016 w 2504805"/>
                <a:gd name="connsiteY0" fmla="*/ 2230738 h 2995750"/>
                <a:gd name="connsiteX1" fmla="*/ 1125705 w 2504805"/>
                <a:gd name="connsiteY1" fmla="*/ 2995238 h 2995750"/>
                <a:gd name="connsiteX2" fmla="*/ 61403 w 2504805"/>
                <a:gd name="connsiteY2" fmla="*/ 1661112 h 2995750"/>
                <a:gd name="connsiteX3" fmla="*/ 361206 w 2504805"/>
                <a:gd name="connsiteY3" fmla="*/ 207066 h 2995750"/>
                <a:gd name="connsiteX4" fmla="*/ 2279947 w 2504805"/>
                <a:gd name="connsiteY4" fmla="*/ 117125 h 2995750"/>
                <a:gd name="connsiteX5" fmla="*/ 2414859 w 2504805"/>
                <a:gd name="connsiteY5" fmla="*/ 1226397 h 2995750"/>
                <a:gd name="connsiteX6" fmla="*/ 1815252 w 2504805"/>
                <a:gd name="connsiteY6" fmla="*/ 1451250 h 2995750"/>
                <a:gd name="connsiteX7" fmla="*/ 2175016 w 2504805"/>
                <a:gd name="connsiteY7" fmla="*/ 2230738 h 2995750"/>
                <a:gd name="connsiteX0" fmla="*/ 2263649 w 2593438"/>
                <a:gd name="connsiteY0" fmla="*/ 2229917 h 3004940"/>
                <a:gd name="connsiteX1" fmla="*/ 1214338 w 2593438"/>
                <a:gd name="connsiteY1" fmla="*/ 2994417 h 3004940"/>
                <a:gd name="connsiteX2" fmla="*/ 45104 w 2593438"/>
                <a:gd name="connsiteY2" fmla="*/ 1645301 h 3004940"/>
                <a:gd name="connsiteX3" fmla="*/ 449839 w 2593438"/>
                <a:gd name="connsiteY3" fmla="*/ 206245 h 3004940"/>
                <a:gd name="connsiteX4" fmla="*/ 2368580 w 2593438"/>
                <a:gd name="connsiteY4" fmla="*/ 116304 h 3004940"/>
                <a:gd name="connsiteX5" fmla="*/ 2503492 w 2593438"/>
                <a:gd name="connsiteY5" fmla="*/ 1225576 h 3004940"/>
                <a:gd name="connsiteX6" fmla="*/ 1903885 w 2593438"/>
                <a:gd name="connsiteY6" fmla="*/ 1450429 h 3004940"/>
                <a:gd name="connsiteX7" fmla="*/ 2263649 w 2593438"/>
                <a:gd name="connsiteY7" fmla="*/ 2229917 h 3004940"/>
                <a:gd name="connsiteX0" fmla="*/ 2245391 w 2575180"/>
                <a:gd name="connsiteY0" fmla="*/ 2229917 h 3004940"/>
                <a:gd name="connsiteX1" fmla="*/ 1196080 w 2575180"/>
                <a:gd name="connsiteY1" fmla="*/ 2994417 h 3004940"/>
                <a:gd name="connsiteX2" fmla="*/ 26846 w 2575180"/>
                <a:gd name="connsiteY2" fmla="*/ 1645301 h 3004940"/>
                <a:gd name="connsiteX3" fmla="*/ 431581 w 2575180"/>
                <a:gd name="connsiteY3" fmla="*/ 206245 h 3004940"/>
                <a:gd name="connsiteX4" fmla="*/ 2350322 w 2575180"/>
                <a:gd name="connsiteY4" fmla="*/ 116304 h 3004940"/>
                <a:gd name="connsiteX5" fmla="*/ 2485234 w 2575180"/>
                <a:gd name="connsiteY5" fmla="*/ 1225576 h 3004940"/>
                <a:gd name="connsiteX6" fmla="*/ 1885627 w 2575180"/>
                <a:gd name="connsiteY6" fmla="*/ 1450429 h 3004940"/>
                <a:gd name="connsiteX7" fmla="*/ 2245391 w 2575180"/>
                <a:gd name="connsiteY7" fmla="*/ 2229917 h 3004940"/>
                <a:gd name="connsiteX0" fmla="*/ 2245391 w 2575180"/>
                <a:gd name="connsiteY0" fmla="*/ 2229917 h 2996667"/>
                <a:gd name="connsiteX1" fmla="*/ 1196080 w 2575180"/>
                <a:gd name="connsiteY1" fmla="*/ 2994417 h 2996667"/>
                <a:gd name="connsiteX2" fmla="*/ 26846 w 2575180"/>
                <a:gd name="connsiteY2" fmla="*/ 1645301 h 2996667"/>
                <a:gd name="connsiteX3" fmla="*/ 431581 w 2575180"/>
                <a:gd name="connsiteY3" fmla="*/ 206245 h 2996667"/>
                <a:gd name="connsiteX4" fmla="*/ 2350322 w 2575180"/>
                <a:gd name="connsiteY4" fmla="*/ 116304 h 2996667"/>
                <a:gd name="connsiteX5" fmla="*/ 2485234 w 2575180"/>
                <a:gd name="connsiteY5" fmla="*/ 1225576 h 2996667"/>
                <a:gd name="connsiteX6" fmla="*/ 1885627 w 2575180"/>
                <a:gd name="connsiteY6" fmla="*/ 1450429 h 2996667"/>
                <a:gd name="connsiteX7" fmla="*/ 2245391 w 2575180"/>
                <a:gd name="connsiteY7" fmla="*/ 2229917 h 2996667"/>
                <a:gd name="connsiteX0" fmla="*/ 2262615 w 2592404"/>
                <a:gd name="connsiteY0" fmla="*/ 2229917 h 2891808"/>
                <a:gd name="connsiteX1" fmla="*/ 1198313 w 2592404"/>
                <a:gd name="connsiteY1" fmla="*/ 2889486 h 2891808"/>
                <a:gd name="connsiteX2" fmla="*/ 44070 w 2592404"/>
                <a:gd name="connsiteY2" fmla="*/ 1645301 h 2891808"/>
                <a:gd name="connsiteX3" fmla="*/ 448805 w 2592404"/>
                <a:gd name="connsiteY3" fmla="*/ 206245 h 2891808"/>
                <a:gd name="connsiteX4" fmla="*/ 2367546 w 2592404"/>
                <a:gd name="connsiteY4" fmla="*/ 116304 h 2891808"/>
                <a:gd name="connsiteX5" fmla="*/ 2502458 w 2592404"/>
                <a:gd name="connsiteY5" fmla="*/ 1225576 h 2891808"/>
                <a:gd name="connsiteX6" fmla="*/ 1902851 w 2592404"/>
                <a:gd name="connsiteY6" fmla="*/ 1450429 h 2891808"/>
                <a:gd name="connsiteX7" fmla="*/ 2262615 w 2592404"/>
                <a:gd name="connsiteY7" fmla="*/ 2229917 h 289180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75037"/>
                <a:gd name="connsiteY0" fmla="*/ 2229917 h 2889538"/>
                <a:gd name="connsiteX1" fmla="*/ 1198313 w 2575037"/>
                <a:gd name="connsiteY1" fmla="*/ 2889486 h 2889538"/>
                <a:gd name="connsiteX2" fmla="*/ 44070 w 2575037"/>
                <a:gd name="connsiteY2" fmla="*/ 1645301 h 2889538"/>
                <a:gd name="connsiteX3" fmla="*/ 448805 w 2575037"/>
                <a:gd name="connsiteY3" fmla="*/ 206245 h 2889538"/>
                <a:gd name="connsiteX4" fmla="*/ 2367546 w 2575037"/>
                <a:gd name="connsiteY4" fmla="*/ 116304 h 2889538"/>
                <a:gd name="connsiteX5" fmla="*/ 2502458 w 2575037"/>
                <a:gd name="connsiteY5" fmla="*/ 1225576 h 2889538"/>
                <a:gd name="connsiteX6" fmla="*/ 2187664 w 2575037"/>
                <a:gd name="connsiteY6" fmla="*/ 1555361 h 2889538"/>
                <a:gd name="connsiteX7" fmla="*/ 2262615 w 2575037"/>
                <a:gd name="connsiteY7" fmla="*/ 2229917 h 2889538"/>
                <a:gd name="connsiteX0" fmla="*/ 2259589 w 2505184"/>
                <a:gd name="connsiteY0" fmla="*/ 2220499 h 2880120"/>
                <a:gd name="connsiteX1" fmla="*/ 1195287 w 2505184"/>
                <a:gd name="connsiteY1" fmla="*/ 2880068 h 2880120"/>
                <a:gd name="connsiteX2" fmla="*/ 41044 w 2505184"/>
                <a:gd name="connsiteY2" fmla="*/ 1635883 h 2880120"/>
                <a:gd name="connsiteX3" fmla="*/ 445779 w 2505184"/>
                <a:gd name="connsiteY3" fmla="*/ 196827 h 2880120"/>
                <a:gd name="connsiteX4" fmla="*/ 2214618 w 2505184"/>
                <a:gd name="connsiteY4" fmla="*/ 121876 h 2880120"/>
                <a:gd name="connsiteX5" fmla="*/ 2499432 w 2505184"/>
                <a:gd name="connsiteY5" fmla="*/ 1216158 h 2880120"/>
                <a:gd name="connsiteX6" fmla="*/ 2184638 w 2505184"/>
                <a:gd name="connsiteY6" fmla="*/ 1545943 h 2880120"/>
                <a:gd name="connsiteX7" fmla="*/ 2259589 w 2505184"/>
                <a:gd name="connsiteY7" fmla="*/ 2220499 h 2880120"/>
                <a:gd name="connsiteX0" fmla="*/ 2259589 w 2517591"/>
                <a:gd name="connsiteY0" fmla="*/ 2257668 h 2917289"/>
                <a:gd name="connsiteX1" fmla="*/ 1195287 w 2517591"/>
                <a:gd name="connsiteY1" fmla="*/ 2917237 h 2917289"/>
                <a:gd name="connsiteX2" fmla="*/ 41044 w 2517591"/>
                <a:gd name="connsiteY2" fmla="*/ 1673052 h 2917289"/>
                <a:gd name="connsiteX3" fmla="*/ 445779 w 2517591"/>
                <a:gd name="connsiteY3" fmla="*/ 233996 h 2917289"/>
                <a:gd name="connsiteX4" fmla="*/ 2214618 w 2517591"/>
                <a:gd name="connsiteY4" fmla="*/ 159045 h 2917289"/>
                <a:gd name="connsiteX5" fmla="*/ 2499432 w 2517591"/>
                <a:gd name="connsiteY5" fmla="*/ 1253327 h 2917289"/>
                <a:gd name="connsiteX6" fmla="*/ 2184638 w 2517591"/>
                <a:gd name="connsiteY6" fmla="*/ 1583112 h 2917289"/>
                <a:gd name="connsiteX7" fmla="*/ 2259589 w 2517591"/>
                <a:gd name="connsiteY7" fmla="*/ 2257668 h 2917289"/>
                <a:gd name="connsiteX0" fmla="*/ 2259589 w 2531979"/>
                <a:gd name="connsiteY0" fmla="*/ 2206623 h 2866244"/>
                <a:gd name="connsiteX1" fmla="*/ 1195287 w 2531979"/>
                <a:gd name="connsiteY1" fmla="*/ 2866192 h 2866244"/>
                <a:gd name="connsiteX2" fmla="*/ 41044 w 2531979"/>
                <a:gd name="connsiteY2" fmla="*/ 1622007 h 2866244"/>
                <a:gd name="connsiteX3" fmla="*/ 445779 w 2531979"/>
                <a:gd name="connsiteY3" fmla="*/ 182951 h 2866244"/>
                <a:gd name="connsiteX4" fmla="*/ 2214618 w 2531979"/>
                <a:gd name="connsiteY4" fmla="*/ 108000 h 2866244"/>
                <a:gd name="connsiteX5" fmla="*/ 2529412 w 2531979"/>
                <a:gd name="connsiteY5" fmla="*/ 992419 h 2866244"/>
                <a:gd name="connsiteX6" fmla="*/ 2184638 w 2531979"/>
                <a:gd name="connsiteY6" fmla="*/ 1532067 h 2866244"/>
                <a:gd name="connsiteX7" fmla="*/ 2259589 w 2531979"/>
                <a:gd name="connsiteY7" fmla="*/ 2206623 h 2866244"/>
                <a:gd name="connsiteX0" fmla="*/ 2259589 w 2492588"/>
                <a:gd name="connsiteY0" fmla="*/ 2207598 h 2867219"/>
                <a:gd name="connsiteX1" fmla="*/ 1195287 w 2492588"/>
                <a:gd name="connsiteY1" fmla="*/ 2867167 h 2867219"/>
                <a:gd name="connsiteX2" fmla="*/ 41044 w 2492588"/>
                <a:gd name="connsiteY2" fmla="*/ 1622982 h 2867219"/>
                <a:gd name="connsiteX3" fmla="*/ 445779 w 2492588"/>
                <a:gd name="connsiteY3" fmla="*/ 183926 h 2867219"/>
                <a:gd name="connsiteX4" fmla="*/ 2214618 w 2492588"/>
                <a:gd name="connsiteY4" fmla="*/ 108975 h 2867219"/>
                <a:gd name="connsiteX5" fmla="*/ 2484442 w 2492588"/>
                <a:gd name="connsiteY5" fmla="*/ 1008384 h 2867219"/>
                <a:gd name="connsiteX6" fmla="*/ 2184638 w 2492588"/>
                <a:gd name="connsiteY6" fmla="*/ 1533042 h 2867219"/>
                <a:gd name="connsiteX7" fmla="*/ 2259589 w 2492588"/>
                <a:gd name="connsiteY7" fmla="*/ 2207598 h 2867219"/>
                <a:gd name="connsiteX0" fmla="*/ 2256353 w 2482743"/>
                <a:gd name="connsiteY0" fmla="*/ 2207598 h 2867219"/>
                <a:gd name="connsiteX1" fmla="*/ 1192051 w 2482743"/>
                <a:gd name="connsiteY1" fmla="*/ 2867167 h 2867219"/>
                <a:gd name="connsiteX2" fmla="*/ 37808 w 2482743"/>
                <a:gd name="connsiteY2" fmla="*/ 1622982 h 2867219"/>
                <a:gd name="connsiteX3" fmla="*/ 442543 w 2482743"/>
                <a:gd name="connsiteY3" fmla="*/ 183926 h 2867219"/>
                <a:gd name="connsiteX4" fmla="*/ 2031500 w 2482743"/>
                <a:gd name="connsiteY4" fmla="*/ 108975 h 2867219"/>
                <a:gd name="connsiteX5" fmla="*/ 2481206 w 2482743"/>
                <a:gd name="connsiteY5" fmla="*/ 1008384 h 2867219"/>
                <a:gd name="connsiteX6" fmla="*/ 2181402 w 2482743"/>
                <a:gd name="connsiteY6" fmla="*/ 1533042 h 2867219"/>
                <a:gd name="connsiteX7" fmla="*/ 2256353 w 2482743"/>
                <a:gd name="connsiteY7" fmla="*/ 2207598 h 2867219"/>
                <a:gd name="connsiteX0" fmla="*/ 2256353 w 2483187"/>
                <a:gd name="connsiteY0" fmla="*/ 2207598 h 2867219"/>
                <a:gd name="connsiteX1" fmla="*/ 1192051 w 2483187"/>
                <a:gd name="connsiteY1" fmla="*/ 2867167 h 2867219"/>
                <a:gd name="connsiteX2" fmla="*/ 37808 w 2483187"/>
                <a:gd name="connsiteY2" fmla="*/ 1622982 h 2867219"/>
                <a:gd name="connsiteX3" fmla="*/ 442543 w 2483187"/>
                <a:gd name="connsiteY3" fmla="*/ 183926 h 2867219"/>
                <a:gd name="connsiteX4" fmla="*/ 2031500 w 2483187"/>
                <a:gd name="connsiteY4" fmla="*/ 108975 h 2867219"/>
                <a:gd name="connsiteX5" fmla="*/ 2481206 w 2483187"/>
                <a:gd name="connsiteY5" fmla="*/ 1008384 h 2867219"/>
                <a:gd name="connsiteX6" fmla="*/ 2181402 w 2483187"/>
                <a:gd name="connsiteY6" fmla="*/ 1533042 h 2867219"/>
                <a:gd name="connsiteX7" fmla="*/ 2256353 w 2483187"/>
                <a:gd name="connsiteY7" fmla="*/ 2207598 h 2867219"/>
                <a:gd name="connsiteX0" fmla="*/ 2224844 w 2451678"/>
                <a:gd name="connsiteY0" fmla="*/ 2207598 h 2867220"/>
                <a:gd name="connsiteX1" fmla="*/ 1160542 w 2451678"/>
                <a:gd name="connsiteY1" fmla="*/ 2867167 h 2867220"/>
                <a:gd name="connsiteX2" fmla="*/ 6299 w 2451678"/>
                <a:gd name="connsiteY2" fmla="*/ 1622982 h 2867220"/>
                <a:gd name="connsiteX3" fmla="*/ 411034 w 2451678"/>
                <a:gd name="connsiteY3" fmla="*/ 183926 h 2867220"/>
                <a:gd name="connsiteX4" fmla="*/ 1999991 w 2451678"/>
                <a:gd name="connsiteY4" fmla="*/ 108975 h 2867220"/>
                <a:gd name="connsiteX5" fmla="*/ 2449697 w 2451678"/>
                <a:gd name="connsiteY5" fmla="*/ 1008384 h 2867220"/>
                <a:gd name="connsiteX6" fmla="*/ 2149893 w 2451678"/>
                <a:gd name="connsiteY6" fmla="*/ 1533042 h 2867220"/>
                <a:gd name="connsiteX7" fmla="*/ 2224844 w 2451678"/>
                <a:gd name="connsiteY7" fmla="*/ 2207598 h 2867220"/>
                <a:gd name="connsiteX0" fmla="*/ 2167575 w 2394409"/>
                <a:gd name="connsiteY0" fmla="*/ 2199721 h 2876003"/>
                <a:gd name="connsiteX1" fmla="*/ 1103273 w 2394409"/>
                <a:gd name="connsiteY1" fmla="*/ 2859290 h 2876003"/>
                <a:gd name="connsiteX2" fmla="*/ 8990 w 2394409"/>
                <a:gd name="connsiteY2" fmla="*/ 1480193 h 2876003"/>
                <a:gd name="connsiteX3" fmla="*/ 353765 w 2394409"/>
                <a:gd name="connsiteY3" fmla="*/ 176049 h 2876003"/>
                <a:gd name="connsiteX4" fmla="*/ 1942722 w 2394409"/>
                <a:gd name="connsiteY4" fmla="*/ 101098 h 2876003"/>
                <a:gd name="connsiteX5" fmla="*/ 2392428 w 2394409"/>
                <a:gd name="connsiteY5" fmla="*/ 1000507 h 2876003"/>
                <a:gd name="connsiteX6" fmla="*/ 2092624 w 2394409"/>
                <a:gd name="connsiteY6" fmla="*/ 1525165 h 2876003"/>
                <a:gd name="connsiteX7" fmla="*/ 2167575 w 2394409"/>
                <a:gd name="connsiteY7" fmla="*/ 2199721 h 2876003"/>
                <a:gd name="connsiteX0" fmla="*/ 2167575 w 2394409"/>
                <a:gd name="connsiteY0" fmla="*/ 2199721 h 2859996"/>
                <a:gd name="connsiteX1" fmla="*/ 1103273 w 2394409"/>
                <a:gd name="connsiteY1" fmla="*/ 2859290 h 2859996"/>
                <a:gd name="connsiteX2" fmla="*/ 8990 w 2394409"/>
                <a:gd name="connsiteY2" fmla="*/ 1480193 h 2859996"/>
                <a:gd name="connsiteX3" fmla="*/ 353765 w 2394409"/>
                <a:gd name="connsiteY3" fmla="*/ 176049 h 2859996"/>
                <a:gd name="connsiteX4" fmla="*/ 1942722 w 2394409"/>
                <a:gd name="connsiteY4" fmla="*/ 101098 h 2859996"/>
                <a:gd name="connsiteX5" fmla="*/ 2392428 w 2394409"/>
                <a:gd name="connsiteY5" fmla="*/ 1000507 h 2859996"/>
                <a:gd name="connsiteX6" fmla="*/ 2092624 w 2394409"/>
                <a:gd name="connsiteY6" fmla="*/ 1525165 h 2859996"/>
                <a:gd name="connsiteX7" fmla="*/ 2167575 w 2394409"/>
                <a:gd name="connsiteY7" fmla="*/ 2199721 h 2859996"/>
                <a:gd name="connsiteX0" fmla="*/ 2167575 w 2235643"/>
                <a:gd name="connsiteY0" fmla="*/ 2197900 h 2858175"/>
                <a:gd name="connsiteX1" fmla="*/ 1103273 w 2235643"/>
                <a:gd name="connsiteY1" fmla="*/ 2857469 h 2858175"/>
                <a:gd name="connsiteX2" fmla="*/ 8990 w 2235643"/>
                <a:gd name="connsiteY2" fmla="*/ 1478372 h 2858175"/>
                <a:gd name="connsiteX3" fmla="*/ 353765 w 2235643"/>
                <a:gd name="connsiteY3" fmla="*/ 174228 h 2858175"/>
                <a:gd name="connsiteX4" fmla="*/ 1942722 w 2235643"/>
                <a:gd name="connsiteY4" fmla="*/ 99277 h 2858175"/>
                <a:gd name="connsiteX5" fmla="*/ 2227537 w 2235643"/>
                <a:gd name="connsiteY5" fmla="*/ 971468 h 2858175"/>
                <a:gd name="connsiteX6" fmla="*/ 2092624 w 2235643"/>
                <a:gd name="connsiteY6" fmla="*/ 1523344 h 2858175"/>
                <a:gd name="connsiteX7" fmla="*/ 2167575 w 2235643"/>
                <a:gd name="connsiteY7" fmla="*/ 2197900 h 2858175"/>
                <a:gd name="connsiteX0" fmla="*/ 2167575 w 2227610"/>
                <a:gd name="connsiteY0" fmla="*/ 2197900 h 2858175"/>
                <a:gd name="connsiteX1" fmla="*/ 1103273 w 2227610"/>
                <a:gd name="connsiteY1" fmla="*/ 2857469 h 2858175"/>
                <a:gd name="connsiteX2" fmla="*/ 8990 w 2227610"/>
                <a:gd name="connsiteY2" fmla="*/ 1478372 h 2858175"/>
                <a:gd name="connsiteX3" fmla="*/ 353765 w 2227610"/>
                <a:gd name="connsiteY3" fmla="*/ 174228 h 2858175"/>
                <a:gd name="connsiteX4" fmla="*/ 1942722 w 2227610"/>
                <a:gd name="connsiteY4" fmla="*/ 99277 h 2858175"/>
                <a:gd name="connsiteX5" fmla="*/ 2227537 w 2227610"/>
                <a:gd name="connsiteY5" fmla="*/ 971468 h 2858175"/>
                <a:gd name="connsiteX6" fmla="*/ 1972702 w 2227610"/>
                <a:gd name="connsiteY6" fmla="*/ 1523344 h 2858175"/>
                <a:gd name="connsiteX7" fmla="*/ 2167575 w 2227610"/>
                <a:gd name="connsiteY7" fmla="*/ 2197900 h 2858175"/>
                <a:gd name="connsiteX0" fmla="*/ 2122605 w 2227613"/>
                <a:gd name="connsiteY0" fmla="*/ 2252334 h 2878015"/>
                <a:gd name="connsiteX1" fmla="*/ 1103273 w 2227613"/>
                <a:gd name="connsiteY1" fmla="*/ 2857469 h 2878015"/>
                <a:gd name="connsiteX2" fmla="*/ 8990 w 2227613"/>
                <a:gd name="connsiteY2" fmla="*/ 1478372 h 2878015"/>
                <a:gd name="connsiteX3" fmla="*/ 353765 w 2227613"/>
                <a:gd name="connsiteY3" fmla="*/ 174228 h 2878015"/>
                <a:gd name="connsiteX4" fmla="*/ 1942722 w 2227613"/>
                <a:gd name="connsiteY4" fmla="*/ 99277 h 2878015"/>
                <a:gd name="connsiteX5" fmla="*/ 2227537 w 2227613"/>
                <a:gd name="connsiteY5" fmla="*/ 971468 h 2878015"/>
                <a:gd name="connsiteX6" fmla="*/ 1972702 w 2227613"/>
                <a:gd name="connsiteY6" fmla="*/ 1523344 h 2878015"/>
                <a:gd name="connsiteX7" fmla="*/ 2122605 w 2227613"/>
                <a:gd name="connsiteY7" fmla="*/ 2252334 h 2878015"/>
                <a:gd name="connsiteX0" fmla="*/ 2184214 w 2289222"/>
                <a:gd name="connsiteY0" fmla="*/ 2252334 h 2904500"/>
                <a:gd name="connsiteX1" fmla="*/ 1539636 w 2289222"/>
                <a:gd name="connsiteY1" fmla="*/ 2884687 h 2904500"/>
                <a:gd name="connsiteX2" fmla="*/ 70599 w 2289222"/>
                <a:gd name="connsiteY2" fmla="*/ 1478372 h 2904500"/>
                <a:gd name="connsiteX3" fmla="*/ 415374 w 2289222"/>
                <a:gd name="connsiteY3" fmla="*/ 174228 h 2904500"/>
                <a:gd name="connsiteX4" fmla="*/ 2004331 w 2289222"/>
                <a:gd name="connsiteY4" fmla="*/ 99277 h 2904500"/>
                <a:gd name="connsiteX5" fmla="*/ 2289146 w 2289222"/>
                <a:gd name="connsiteY5" fmla="*/ 971468 h 2904500"/>
                <a:gd name="connsiteX6" fmla="*/ 2034311 w 2289222"/>
                <a:gd name="connsiteY6" fmla="*/ 1523344 h 2904500"/>
                <a:gd name="connsiteX7" fmla="*/ 2184214 w 2289222"/>
                <a:gd name="connsiteY7" fmla="*/ 2252334 h 2904500"/>
                <a:gd name="connsiteX0" fmla="*/ 2184214 w 2289222"/>
                <a:gd name="connsiteY0" fmla="*/ 2252334 h 2893410"/>
                <a:gd name="connsiteX1" fmla="*/ 1539636 w 2289222"/>
                <a:gd name="connsiteY1" fmla="*/ 2884687 h 2893410"/>
                <a:gd name="connsiteX2" fmla="*/ 70599 w 2289222"/>
                <a:gd name="connsiteY2" fmla="*/ 1478372 h 2893410"/>
                <a:gd name="connsiteX3" fmla="*/ 415374 w 2289222"/>
                <a:gd name="connsiteY3" fmla="*/ 174228 h 2893410"/>
                <a:gd name="connsiteX4" fmla="*/ 2004331 w 2289222"/>
                <a:gd name="connsiteY4" fmla="*/ 99277 h 2893410"/>
                <a:gd name="connsiteX5" fmla="*/ 2289146 w 2289222"/>
                <a:gd name="connsiteY5" fmla="*/ 971468 h 2893410"/>
                <a:gd name="connsiteX6" fmla="*/ 2034311 w 2289222"/>
                <a:gd name="connsiteY6" fmla="*/ 1523344 h 2893410"/>
                <a:gd name="connsiteX7" fmla="*/ 2184214 w 2289222"/>
                <a:gd name="connsiteY7" fmla="*/ 2252334 h 2893410"/>
                <a:gd name="connsiteX0" fmla="*/ 2184214 w 2289222"/>
                <a:gd name="connsiteY0" fmla="*/ 2252334 h 2907265"/>
                <a:gd name="connsiteX1" fmla="*/ 1539636 w 2289222"/>
                <a:gd name="connsiteY1" fmla="*/ 2884687 h 2907265"/>
                <a:gd name="connsiteX2" fmla="*/ 70599 w 2289222"/>
                <a:gd name="connsiteY2" fmla="*/ 1478372 h 2907265"/>
                <a:gd name="connsiteX3" fmla="*/ 415374 w 2289222"/>
                <a:gd name="connsiteY3" fmla="*/ 174228 h 2907265"/>
                <a:gd name="connsiteX4" fmla="*/ 2004331 w 2289222"/>
                <a:gd name="connsiteY4" fmla="*/ 99277 h 2907265"/>
                <a:gd name="connsiteX5" fmla="*/ 2289146 w 2289222"/>
                <a:gd name="connsiteY5" fmla="*/ 971468 h 2907265"/>
                <a:gd name="connsiteX6" fmla="*/ 2034311 w 2289222"/>
                <a:gd name="connsiteY6" fmla="*/ 1523344 h 2907265"/>
                <a:gd name="connsiteX7" fmla="*/ 2184214 w 2289222"/>
                <a:gd name="connsiteY7" fmla="*/ 2252334 h 2907265"/>
                <a:gd name="connsiteX0" fmla="*/ 2181017 w 2286025"/>
                <a:gd name="connsiteY0" fmla="*/ 2252334 h 2880447"/>
                <a:gd name="connsiteX1" fmla="*/ 1491469 w 2286025"/>
                <a:gd name="connsiteY1" fmla="*/ 2857470 h 2880447"/>
                <a:gd name="connsiteX2" fmla="*/ 67402 w 2286025"/>
                <a:gd name="connsiteY2" fmla="*/ 1478372 h 2880447"/>
                <a:gd name="connsiteX3" fmla="*/ 412177 w 2286025"/>
                <a:gd name="connsiteY3" fmla="*/ 174228 h 2880447"/>
                <a:gd name="connsiteX4" fmla="*/ 2001134 w 2286025"/>
                <a:gd name="connsiteY4" fmla="*/ 99277 h 2880447"/>
                <a:gd name="connsiteX5" fmla="*/ 2285949 w 2286025"/>
                <a:gd name="connsiteY5" fmla="*/ 971468 h 2880447"/>
                <a:gd name="connsiteX6" fmla="*/ 2031114 w 2286025"/>
                <a:gd name="connsiteY6" fmla="*/ 1523344 h 2880447"/>
                <a:gd name="connsiteX7" fmla="*/ 2181017 w 2286025"/>
                <a:gd name="connsiteY7" fmla="*/ 2252334 h 2880447"/>
                <a:gd name="connsiteX0" fmla="*/ 2181017 w 2286025"/>
                <a:gd name="connsiteY0" fmla="*/ 2252334 h 2875207"/>
                <a:gd name="connsiteX1" fmla="*/ 1491469 w 2286025"/>
                <a:gd name="connsiteY1" fmla="*/ 2857470 h 2875207"/>
                <a:gd name="connsiteX2" fmla="*/ 67402 w 2286025"/>
                <a:gd name="connsiteY2" fmla="*/ 1478372 h 2875207"/>
                <a:gd name="connsiteX3" fmla="*/ 412177 w 2286025"/>
                <a:gd name="connsiteY3" fmla="*/ 174228 h 2875207"/>
                <a:gd name="connsiteX4" fmla="*/ 2001134 w 2286025"/>
                <a:gd name="connsiteY4" fmla="*/ 99277 h 2875207"/>
                <a:gd name="connsiteX5" fmla="*/ 2285949 w 2286025"/>
                <a:gd name="connsiteY5" fmla="*/ 971468 h 2875207"/>
                <a:gd name="connsiteX6" fmla="*/ 2031114 w 2286025"/>
                <a:gd name="connsiteY6" fmla="*/ 1523344 h 2875207"/>
                <a:gd name="connsiteX7" fmla="*/ 2181017 w 2286025"/>
                <a:gd name="connsiteY7" fmla="*/ 2252334 h 2875207"/>
                <a:gd name="connsiteX0" fmla="*/ 2181017 w 2286025"/>
                <a:gd name="connsiteY0" fmla="*/ 2291746 h 2914619"/>
                <a:gd name="connsiteX1" fmla="*/ 1491469 w 2286025"/>
                <a:gd name="connsiteY1" fmla="*/ 2896882 h 2914619"/>
                <a:gd name="connsiteX2" fmla="*/ 67402 w 2286025"/>
                <a:gd name="connsiteY2" fmla="*/ 1517784 h 2914619"/>
                <a:gd name="connsiteX3" fmla="*/ 412177 w 2286025"/>
                <a:gd name="connsiteY3" fmla="*/ 213640 h 2914619"/>
                <a:gd name="connsiteX4" fmla="*/ 2001134 w 2286025"/>
                <a:gd name="connsiteY4" fmla="*/ 138689 h 2914619"/>
                <a:gd name="connsiteX5" fmla="*/ 2285949 w 2286025"/>
                <a:gd name="connsiteY5" fmla="*/ 1010880 h 2914619"/>
                <a:gd name="connsiteX6" fmla="*/ 2031114 w 2286025"/>
                <a:gd name="connsiteY6" fmla="*/ 1562756 h 2914619"/>
                <a:gd name="connsiteX7" fmla="*/ 2181017 w 2286025"/>
                <a:gd name="connsiteY7" fmla="*/ 2291746 h 2914619"/>
                <a:gd name="connsiteX0" fmla="*/ 2179201 w 2284992"/>
                <a:gd name="connsiteY0" fmla="*/ 2273997 h 2896870"/>
                <a:gd name="connsiteX1" fmla="*/ 1489653 w 2284992"/>
                <a:gd name="connsiteY1" fmla="*/ 2879133 h 2896870"/>
                <a:gd name="connsiteX2" fmla="*/ 65586 w 2284992"/>
                <a:gd name="connsiteY2" fmla="*/ 1500035 h 2896870"/>
                <a:gd name="connsiteX3" fmla="*/ 410361 w 2284992"/>
                <a:gd name="connsiteY3" fmla="*/ 195891 h 2896870"/>
                <a:gd name="connsiteX4" fmla="*/ 1924367 w 2284992"/>
                <a:gd name="connsiteY4" fmla="*/ 148157 h 2896870"/>
                <a:gd name="connsiteX5" fmla="*/ 2284133 w 2284992"/>
                <a:gd name="connsiteY5" fmla="*/ 993131 h 2896870"/>
                <a:gd name="connsiteX6" fmla="*/ 2029298 w 2284992"/>
                <a:gd name="connsiteY6" fmla="*/ 1545007 h 2896870"/>
                <a:gd name="connsiteX7" fmla="*/ 2179201 w 2284992"/>
                <a:gd name="connsiteY7" fmla="*/ 2273997 h 2896870"/>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897752"/>
                <a:gd name="connsiteX1" fmla="*/ 1489653 w 2300486"/>
                <a:gd name="connsiteY1" fmla="*/ 2896056 h 2897752"/>
                <a:gd name="connsiteX2" fmla="*/ 65586 w 2300486"/>
                <a:gd name="connsiteY2" fmla="*/ 1516958 h 2897752"/>
                <a:gd name="connsiteX3" fmla="*/ 410361 w 2300486"/>
                <a:gd name="connsiteY3" fmla="*/ 212814 h 2897752"/>
                <a:gd name="connsiteX4" fmla="*/ 1924367 w 2300486"/>
                <a:gd name="connsiteY4" fmla="*/ 165080 h 2897752"/>
                <a:gd name="connsiteX5" fmla="*/ 2284133 w 2300486"/>
                <a:gd name="connsiteY5" fmla="*/ 1010054 h 2897752"/>
                <a:gd name="connsiteX6" fmla="*/ 2029298 w 2300486"/>
                <a:gd name="connsiteY6" fmla="*/ 1561930 h 2897752"/>
                <a:gd name="connsiteX7" fmla="*/ 2179201 w 2300486"/>
                <a:gd name="connsiteY7" fmla="*/ 2290920 h 2897752"/>
                <a:gd name="connsiteX0" fmla="*/ 1489653 w 2300486"/>
                <a:gd name="connsiteY0" fmla="*/ 2896056 h 3034950"/>
                <a:gd name="connsiteX1" fmla="*/ 65586 w 2300486"/>
                <a:gd name="connsiteY1" fmla="*/ 1516958 h 3034950"/>
                <a:gd name="connsiteX2" fmla="*/ 410361 w 2300486"/>
                <a:gd name="connsiteY2" fmla="*/ 212814 h 3034950"/>
                <a:gd name="connsiteX3" fmla="*/ 1924367 w 2300486"/>
                <a:gd name="connsiteY3" fmla="*/ 165080 h 3034950"/>
                <a:gd name="connsiteX4" fmla="*/ 2284133 w 2300486"/>
                <a:gd name="connsiteY4" fmla="*/ 1010054 h 3034950"/>
                <a:gd name="connsiteX5" fmla="*/ 2029298 w 2300486"/>
                <a:gd name="connsiteY5" fmla="*/ 1561930 h 3034950"/>
                <a:gd name="connsiteX6" fmla="*/ 2179201 w 2300486"/>
                <a:gd name="connsiteY6" fmla="*/ 2290920 h 3034950"/>
                <a:gd name="connsiteX7" fmla="*/ 1642648 w 2300486"/>
                <a:gd name="connsiteY7" fmla="*/ 3034950 h 3034950"/>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3" name="椭圆 1">
              <a:extLst>
                <a:ext uri="{FF2B5EF4-FFF2-40B4-BE49-F238E27FC236}">
                  <a16:creationId xmlns="" xmlns:a16="http://schemas.microsoft.com/office/drawing/2014/main" id="{99FE52AF-E540-43EC-81D4-C125FF332C2B}"/>
                </a:ext>
              </a:extLst>
            </p:cNvPr>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4" name="椭圆 1">
              <a:extLst>
                <a:ext uri="{FF2B5EF4-FFF2-40B4-BE49-F238E27FC236}">
                  <a16:creationId xmlns="" xmlns:a16="http://schemas.microsoft.com/office/drawing/2014/main" id="{F8BE2A12-498F-4CF4-ABF4-F4D8B1EAA1C5}"/>
                </a:ext>
              </a:extLst>
            </p:cNvPr>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5" name="椭圆 1">
              <a:extLst>
                <a:ext uri="{FF2B5EF4-FFF2-40B4-BE49-F238E27FC236}">
                  <a16:creationId xmlns="" xmlns:a16="http://schemas.microsoft.com/office/drawing/2014/main" id="{F96EB1B1-64C7-4C48-8E6E-44B491C2400E}"/>
                </a:ext>
              </a:extLst>
            </p:cNvPr>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6" name="椭圆 1">
              <a:extLst>
                <a:ext uri="{FF2B5EF4-FFF2-40B4-BE49-F238E27FC236}">
                  <a16:creationId xmlns="" xmlns:a16="http://schemas.microsoft.com/office/drawing/2014/main" id="{6B1C77B5-4218-463D-B870-052F0D40D287}"/>
                </a:ext>
              </a:extLst>
            </p:cNvPr>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7" name="椭圆 1">
              <a:extLst>
                <a:ext uri="{FF2B5EF4-FFF2-40B4-BE49-F238E27FC236}">
                  <a16:creationId xmlns="" xmlns:a16="http://schemas.microsoft.com/office/drawing/2014/main" id="{7C10B6CF-3E58-4D07-B340-EA898CAD8404}"/>
                </a:ext>
              </a:extLst>
            </p:cNvPr>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sp>
        <p:nvSpPr>
          <p:cNvPr id="38" name="文本框 37">
            <a:extLst>
              <a:ext uri="{FF2B5EF4-FFF2-40B4-BE49-F238E27FC236}">
                <a16:creationId xmlns="" xmlns:a16="http://schemas.microsoft.com/office/drawing/2014/main" id="{04215CCD-20AA-4FA5-948C-B2C89383E419}"/>
              </a:ext>
            </a:extLst>
          </p:cNvPr>
          <p:cNvSpPr txBox="1"/>
          <p:nvPr/>
        </p:nvSpPr>
        <p:spPr>
          <a:xfrm>
            <a:off x="5628161" y="3124890"/>
            <a:ext cx="1014609" cy="584775"/>
          </a:xfrm>
          <a:prstGeom prst="rect">
            <a:avLst/>
          </a:prstGeom>
          <a:noFill/>
        </p:spPr>
        <p:txBody>
          <a:bodyPr wrap="square" rtlCol="0">
            <a:spAutoFit/>
          </a:bodyPr>
          <a:lstStyle/>
          <a:p>
            <a:pPr algn="ctr"/>
            <a:r>
              <a:rPr lang="en-US" altLang="zh-CN" sz="3200" b="1" spc="-300" dirty="0">
                <a:latin typeface="Times New Roman" pitchFamily="18" charset="0"/>
                <a:ea typeface="华康娃娃体W5" panose="040B0509000000000000" pitchFamily="81" charset="-122"/>
                <a:cs typeface="Times New Roman" pitchFamily="18" charset="0"/>
                <a:sym typeface="+mn-lt"/>
              </a:rPr>
              <a:t>(2)</a:t>
            </a:r>
            <a:endParaRPr lang="zh-CN" altLang="en-US" sz="3200" b="1" spc="-300" dirty="0">
              <a:latin typeface="Times New Roman" pitchFamily="18" charset="0"/>
              <a:ea typeface="华康娃娃体W5" panose="040B0509000000000000" pitchFamily="81" charset="-122"/>
              <a:cs typeface="Times New Roman" pitchFamily="18" charset="0"/>
              <a:sym typeface="+mn-lt"/>
            </a:endParaRPr>
          </a:p>
        </p:txBody>
      </p:sp>
      <p:sp>
        <p:nvSpPr>
          <p:cNvPr id="39" name="文本框 38">
            <a:extLst>
              <a:ext uri="{FF2B5EF4-FFF2-40B4-BE49-F238E27FC236}">
                <a16:creationId xmlns="" xmlns:a16="http://schemas.microsoft.com/office/drawing/2014/main" id="{30122B1E-2E5A-4DA9-BAAE-487001B8EF14}"/>
              </a:ext>
            </a:extLst>
          </p:cNvPr>
          <p:cNvSpPr txBox="1"/>
          <p:nvPr/>
        </p:nvSpPr>
        <p:spPr>
          <a:xfrm>
            <a:off x="8810932" y="2555715"/>
            <a:ext cx="1069449" cy="646331"/>
          </a:xfrm>
          <a:prstGeom prst="rect">
            <a:avLst/>
          </a:prstGeom>
          <a:noFill/>
        </p:spPr>
        <p:txBody>
          <a:bodyPr wrap="square" rtlCol="0">
            <a:spAutoFit/>
          </a:bodyPr>
          <a:lstStyle/>
          <a:p>
            <a:pPr algn="ctr"/>
            <a:r>
              <a:rPr lang="en-US" altLang="zh-CN" sz="3600" b="1" spc="-300" dirty="0">
                <a:latin typeface="Times New Roman" pitchFamily="18" charset="0"/>
                <a:ea typeface="华康娃娃体W5" panose="040B0509000000000000" pitchFamily="81" charset="-122"/>
                <a:cs typeface="Times New Roman" pitchFamily="18" charset="0"/>
                <a:sym typeface="+mn-lt"/>
              </a:rPr>
              <a:t>(3)</a:t>
            </a:r>
            <a:endParaRPr lang="zh-CN" altLang="en-US" sz="3600" b="1" spc="-300" dirty="0">
              <a:latin typeface="Times New Roman" pitchFamily="18" charset="0"/>
              <a:ea typeface="华康娃娃体W5" panose="040B0509000000000000" pitchFamily="81" charset="-122"/>
              <a:cs typeface="Times New Roman" pitchFamily="18" charset="0"/>
              <a:sym typeface="+mn-lt"/>
            </a:endParaRPr>
          </a:p>
        </p:txBody>
      </p:sp>
      <p:sp>
        <p:nvSpPr>
          <p:cNvPr id="41" name="文本框 40">
            <a:extLst>
              <a:ext uri="{FF2B5EF4-FFF2-40B4-BE49-F238E27FC236}">
                <a16:creationId xmlns="" xmlns:a16="http://schemas.microsoft.com/office/drawing/2014/main" id="{8CE1BC5B-FF54-47AF-B70C-4663A0E87E71}"/>
              </a:ext>
            </a:extLst>
          </p:cNvPr>
          <p:cNvSpPr txBox="1"/>
          <p:nvPr/>
        </p:nvSpPr>
        <p:spPr>
          <a:xfrm>
            <a:off x="4599296" y="4092440"/>
            <a:ext cx="3166280" cy="1938992"/>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Tìm</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hiểu</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và</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thuyết</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minh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về</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thắng</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địa</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Đại</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La</a:t>
            </a:r>
            <a:endParaRPr lang="zh-CN" altLang="en-US"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endParaRPr>
          </a:p>
        </p:txBody>
      </p:sp>
      <p:sp>
        <p:nvSpPr>
          <p:cNvPr id="42" name="文本框 41">
            <a:extLst>
              <a:ext uri="{FF2B5EF4-FFF2-40B4-BE49-F238E27FC236}">
                <a16:creationId xmlns="" xmlns:a16="http://schemas.microsoft.com/office/drawing/2014/main" id="{65ACED97-9248-42F9-833A-259F2DFA0770}"/>
              </a:ext>
            </a:extLst>
          </p:cNvPr>
          <p:cNvSpPr txBox="1"/>
          <p:nvPr/>
        </p:nvSpPr>
        <p:spPr>
          <a:xfrm>
            <a:off x="8400546" y="3622351"/>
            <a:ext cx="2110748" cy="1881284"/>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Soạn</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bài</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Câu</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phủ</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định</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a:t>
            </a:r>
            <a:endParaRPr lang="zh-CN" altLang="en-US"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endParaRPr>
          </a:p>
        </p:txBody>
      </p:sp>
    </p:spTree>
    <p:extLst>
      <p:ext uri="{BB962C8B-B14F-4D97-AF65-F5344CB8AC3E}">
        <p14:creationId xmlns:p14="http://schemas.microsoft.com/office/powerpoint/2010/main" val="421738840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38" grpId="0"/>
      <p:bldP spid="39" grpId="0"/>
      <p:bldP spid="41" grpId="0"/>
      <p:bldP spid="4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A2E69A0-0E4E-438F-AABB-B6AFA3BAA2C5}"/>
              </a:ext>
            </a:extLst>
          </p:cNvPr>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pic>
        <p:nvPicPr>
          <p:cNvPr id="3" name="Picture 23" descr="Cover">
            <a:extLst>
              <a:ext uri="{FF2B5EF4-FFF2-40B4-BE49-F238E27FC236}">
                <a16:creationId xmlns="" xmlns:a16="http://schemas.microsoft.com/office/drawing/2014/main" id="{0ED2E402-70B4-436B-A41D-8A2D5D723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2981" y="5309236"/>
            <a:ext cx="267081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2" descr="Cover">
            <a:extLst>
              <a:ext uri="{FF2B5EF4-FFF2-40B4-BE49-F238E27FC236}">
                <a16:creationId xmlns="" xmlns:a16="http://schemas.microsoft.com/office/drawing/2014/main" id="{770B70A3-4594-4885-B8BC-05EECB78A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6" y="4617720"/>
            <a:ext cx="2840354" cy="79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Cover">
            <a:extLst>
              <a:ext uri="{FF2B5EF4-FFF2-40B4-BE49-F238E27FC236}">
                <a16:creationId xmlns="" xmlns:a16="http://schemas.microsoft.com/office/drawing/2014/main" id="{B8A276D1-EFE1-4D99-97B5-3E8D4B8BF7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260" y="3124200"/>
            <a:ext cx="2872740" cy="24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Cover">
            <a:extLst>
              <a:ext uri="{FF2B5EF4-FFF2-40B4-BE49-F238E27FC236}">
                <a16:creationId xmlns="" xmlns:a16="http://schemas.microsoft.com/office/drawing/2014/main" id="{65BCA785-C404-4825-82D9-FFC885721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8110" y="4404360"/>
            <a:ext cx="3419476"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Cover">
            <a:extLst>
              <a:ext uri="{FF2B5EF4-FFF2-40B4-BE49-F238E27FC236}">
                <a16:creationId xmlns="" xmlns:a16="http://schemas.microsoft.com/office/drawing/2014/main" id="{2014F758-B226-4D7C-9040-CC6930D759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1" y="4326256"/>
            <a:ext cx="3387090"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Cover">
            <a:extLst>
              <a:ext uri="{FF2B5EF4-FFF2-40B4-BE49-F238E27FC236}">
                <a16:creationId xmlns="" xmlns:a16="http://schemas.microsoft.com/office/drawing/2014/main" id="{8B4A6F4C-D66C-4167-970C-3B49136F33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1" y="4368166"/>
            <a:ext cx="3387090" cy="18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Cover">
            <a:extLst>
              <a:ext uri="{FF2B5EF4-FFF2-40B4-BE49-F238E27FC236}">
                <a16:creationId xmlns="" xmlns:a16="http://schemas.microsoft.com/office/drawing/2014/main" id="{C17E5B45-6A63-4A24-AF8B-7C480DF627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046" y="4110991"/>
            <a:ext cx="332613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Cover">
            <a:extLst>
              <a:ext uri="{FF2B5EF4-FFF2-40B4-BE49-F238E27FC236}">
                <a16:creationId xmlns="" xmlns:a16="http://schemas.microsoft.com/office/drawing/2014/main" id="{E60CE650-50C7-4E75-9D7F-34185265F1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080" y="3369946"/>
            <a:ext cx="3208020" cy="106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Cover">
            <a:extLst>
              <a:ext uri="{FF2B5EF4-FFF2-40B4-BE49-F238E27FC236}">
                <a16:creationId xmlns="" xmlns:a16="http://schemas.microsoft.com/office/drawing/2014/main" id="{77C844DA-8B97-47E3-8F66-847BE48B14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7156" y="3154680"/>
            <a:ext cx="2221230" cy="167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Cover">
            <a:extLst>
              <a:ext uri="{FF2B5EF4-FFF2-40B4-BE49-F238E27FC236}">
                <a16:creationId xmlns="" xmlns:a16="http://schemas.microsoft.com/office/drawing/2014/main" id="{BEFA5653-05D4-4FDD-9B64-5F9DF51D6A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1600200"/>
            <a:ext cx="3861436" cy="139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Cover">
            <a:extLst>
              <a:ext uri="{FF2B5EF4-FFF2-40B4-BE49-F238E27FC236}">
                <a16:creationId xmlns="" xmlns:a16="http://schemas.microsoft.com/office/drawing/2014/main" id="{44467B3C-9B39-402E-8299-774E9DEAFD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6336" y="45720"/>
            <a:ext cx="3474720" cy="201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over">
            <a:extLst>
              <a:ext uri="{FF2B5EF4-FFF2-40B4-BE49-F238E27FC236}">
                <a16:creationId xmlns="" xmlns:a16="http://schemas.microsoft.com/office/drawing/2014/main" id="{69DD3B2C-410F-4AB6-9520-AC6E40190C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5300" y="1691640"/>
            <a:ext cx="1830706" cy="127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over">
            <a:extLst>
              <a:ext uri="{FF2B5EF4-FFF2-40B4-BE49-F238E27FC236}">
                <a16:creationId xmlns="" xmlns:a16="http://schemas.microsoft.com/office/drawing/2014/main" id="{451EB1F2-3822-472E-A835-7B6E933B12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2936" y="3768091"/>
            <a:ext cx="1682114" cy="84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over">
            <a:extLst>
              <a:ext uri="{FF2B5EF4-FFF2-40B4-BE49-F238E27FC236}">
                <a16:creationId xmlns="" xmlns:a16="http://schemas.microsoft.com/office/drawing/2014/main" id="{071E34F6-6E41-4CC0-88EB-3E8A75485D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83880" y="3383280"/>
            <a:ext cx="329755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a:extLst>
              <a:ext uri="{FF2B5EF4-FFF2-40B4-BE49-F238E27FC236}">
                <a16:creationId xmlns="" xmlns:a16="http://schemas.microsoft.com/office/drawing/2014/main" id="{EC5370AF-9D5C-470E-BB57-BEE2C54262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86726" y="2518411"/>
            <a:ext cx="3491864"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Cover">
            <a:extLst>
              <a:ext uri="{FF2B5EF4-FFF2-40B4-BE49-F238E27FC236}">
                <a16:creationId xmlns="" xmlns:a16="http://schemas.microsoft.com/office/drawing/2014/main" id="{9490E1A8-FB1B-44BA-8E76-2C7BA0663C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0260" y="2973706"/>
            <a:ext cx="2508886" cy="104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Cover">
            <a:extLst>
              <a:ext uri="{FF2B5EF4-FFF2-40B4-BE49-F238E27FC236}">
                <a16:creationId xmlns="" xmlns:a16="http://schemas.microsoft.com/office/drawing/2014/main" id="{333FCEA8-AB8A-42A3-A023-8F17C9B3C97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37120" y="1493520"/>
            <a:ext cx="3589020"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over">
            <a:extLst>
              <a:ext uri="{FF2B5EF4-FFF2-40B4-BE49-F238E27FC236}">
                <a16:creationId xmlns="" xmlns:a16="http://schemas.microsoft.com/office/drawing/2014/main" id="{382E5B16-BF6F-4849-BA23-135028C0BF3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80910" y="502920"/>
            <a:ext cx="3611880" cy="118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over">
            <a:extLst>
              <a:ext uri="{FF2B5EF4-FFF2-40B4-BE49-F238E27FC236}">
                <a16:creationId xmlns="" xmlns:a16="http://schemas.microsoft.com/office/drawing/2014/main" id="{1A828FB9-909E-40E4-8932-8C62D53E75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61686" y="1417320"/>
            <a:ext cx="1733550" cy="192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over">
            <a:extLst>
              <a:ext uri="{FF2B5EF4-FFF2-40B4-BE49-F238E27FC236}">
                <a16:creationId xmlns="" xmlns:a16="http://schemas.microsoft.com/office/drawing/2014/main" id="{918DED4A-CDA5-441B-9B0F-B3BF74084F2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75860" y="2518411"/>
            <a:ext cx="1661160" cy="109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Kết quả hình ảnh cho Lý thái tổ">
            <a:extLst>
              <a:ext uri="{FF2B5EF4-FFF2-40B4-BE49-F238E27FC236}">
                <a16:creationId xmlns="" xmlns:a16="http://schemas.microsoft.com/office/drawing/2014/main" id="{491FF975-2540-4344-B1FE-628761D742E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r="14079"/>
          <a:stretch>
            <a:fillRect/>
          </a:stretch>
        </p:blipFill>
        <p:spPr bwMode="auto">
          <a:xfrm>
            <a:off x="6728460" y="2404110"/>
            <a:ext cx="1514476"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descr="Kết quả hình ảnh cho Lý thái tổ">
            <a:extLst>
              <a:ext uri="{FF2B5EF4-FFF2-40B4-BE49-F238E27FC236}">
                <a16:creationId xmlns="" xmlns:a16="http://schemas.microsoft.com/office/drawing/2014/main" id="{0C337433-2045-4A99-AF13-824C1594307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18811" y="59056"/>
            <a:ext cx="1718310" cy="128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descr="Kết quả hình ảnh cho thành đại la">
            <a:extLst>
              <a:ext uri="{FF2B5EF4-FFF2-40B4-BE49-F238E27FC236}">
                <a16:creationId xmlns="" xmlns:a16="http://schemas.microsoft.com/office/drawing/2014/main" id="{5AF15571-DB7C-45D8-9615-F0CAF175C2D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18561" y="2956561"/>
            <a:ext cx="1306830"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descr="Hình ảnh có liên quan">
            <a:extLst>
              <a:ext uri="{FF2B5EF4-FFF2-40B4-BE49-F238E27FC236}">
                <a16:creationId xmlns="" xmlns:a16="http://schemas.microsoft.com/office/drawing/2014/main" id="{56481A98-D21F-4442-8667-475B4959D9A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63516" y="4577716"/>
            <a:ext cx="1373504" cy="103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04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ou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par>
                          <p:cTn id="53" fill="hold">
                            <p:stCondLst>
                              <p:cond delay="1000"/>
                            </p:stCondLst>
                            <p:childTnLst>
                              <p:par>
                                <p:cTn id="54" presetID="22" presetClass="entr" presetSubtype="2"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righ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right)">
                                      <p:cBhvr>
                                        <p:cTn id="61" dur="500"/>
                                        <p:tgtEl>
                                          <p:spTgt spid="11"/>
                                        </p:tgtEl>
                                      </p:cBhvr>
                                    </p:animEffect>
                                  </p:childTnLst>
                                </p:cTn>
                              </p:par>
                              <p:par>
                                <p:cTn id="62" presetID="16" presetClass="entr" presetSubtype="2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childTnLst>
                          </p:cTn>
                        </p:par>
                        <p:par>
                          <p:cTn id="65" fill="hold">
                            <p:stCondLst>
                              <p:cond delay="500"/>
                            </p:stCondLst>
                            <p:childTnLst>
                              <p:par>
                                <p:cTn id="66" presetID="22" presetClass="entr" presetSubtype="2"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right)">
                                      <p:cBhvr>
                                        <p:cTn id="68" dur="500"/>
                                        <p:tgtEl>
                                          <p:spTgt spid="10"/>
                                        </p:tgtEl>
                                      </p:cBhvr>
                                    </p:animEffect>
                                  </p:childTnLst>
                                </p:cTn>
                              </p:par>
                            </p:childTnLst>
                          </p:cTn>
                        </p:par>
                        <p:par>
                          <p:cTn id="69" fill="hold">
                            <p:stCondLst>
                              <p:cond delay="1000"/>
                            </p:stCondLst>
                            <p:childTnLst>
                              <p:par>
                                <p:cTn id="70" presetID="22" presetClass="entr" presetSubtype="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right)">
                                      <p:cBhvr>
                                        <p:cTn id="72" dur="500"/>
                                        <p:tgtEl>
                                          <p:spTgt spid="9"/>
                                        </p:tgtEl>
                                      </p:cBhvr>
                                    </p:animEffect>
                                  </p:childTnLst>
                                </p:cTn>
                              </p:par>
                            </p:childTnLst>
                          </p:cTn>
                        </p:par>
                        <p:par>
                          <p:cTn id="73" fill="hold">
                            <p:stCondLst>
                              <p:cond delay="1500"/>
                            </p:stCondLst>
                            <p:childTnLst>
                              <p:par>
                                <p:cTn id="74" presetID="22" presetClass="entr" presetSubtype="2"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right)">
                                      <p:cBhvr>
                                        <p:cTn id="76" dur="500"/>
                                        <p:tgtEl>
                                          <p:spTgt spid="8"/>
                                        </p:tgtEl>
                                      </p:cBhvr>
                                    </p:animEffect>
                                  </p:childTnLst>
                                </p:cTn>
                              </p:par>
                            </p:childTnLst>
                          </p:cTn>
                        </p:par>
                        <p:par>
                          <p:cTn id="77" fill="hold">
                            <p:stCondLst>
                              <p:cond delay="2000"/>
                            </p:stCondLst>
                            <p:childTnLst>
                              <p:par>
                                <p:cTn id="78" presetID="22" presetClass="entr" presetSubtype="2" fill="hold"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right)">
                                      <p:cBhvr>
                                        <p:cTn id="80" dur="500"/>
                                        <p:tgtEl>
                                          <p:spTgt spid="7"/>
                                        </p:tgtEl>
                                      </p:cBhvr>
                                    </p:animEffect>
                                  </p:childTnLst>
                                </p:cTn>
                              </p:par>
                            </p:childTnLst>
                          </p:cTn>
                        </p:par>
                        <p:par>
                          <p:cTn id="81" fill="hold">
                            <p:stCondLst>
                              <p:cond delay="2500"/>
                            </p:stCondLst>
                            <p:childTnLst>
                              <p:par>
                                <p:cTn id="82" presetID="22" presetClass="entr" presetSubtype="8" fill="hold"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left)">
                                      <p:cBhvr>
                                        <p:cTn id="84" dur="500"/>
                                        <p:tgtEl>
                                          <p:spTgt spid="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left)">
                                      <p:cBhvr>
                                        <p:cTn id="89" dur="500"/>
                                        <p:tgtEl>
                                          <p:spTgt spid="5"/>
                                        </p:tgtEl>
                                      </p:cBhvr>
                                    </p:animEffect>
                                  </p:childTnLst>
                                </p:cTn>
                              </p:par>
                              <p:par>
                                <p:cTn id="90" presetID="16" presetClass="entr" presetSubtype="21"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arn(inVertical)">
                                      <p:cBhvr>
                                        <p:cTn id="92" dur="500"/>
                                        <p:tgtEl>
                                          <p:spTgt spid="26"/>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left)">
                                      <p:cBhvr>
                                        <p:cTn id="96" dur="500"/>
                                        <p:tgtEl>
                                          <p:spTgt spid="4"/>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left)">
                                      <p:cBhvr>
                                        <p:cTn id="10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4" descr="图片包含 事情, 镜子&#10;&#10;已生成高可信度的说明">
            <a:extLst>
              <a:ext uri="{FF2B5EF4-FFF2-40B4-BE49-F238E27FC236}">
                <a16:creationId xmlns="" xmlns:a16="http://schemas.microsoft.com/office/drawing/2014/main" id="{C35EBA5E-B735-4510-831F-ED730E21CE4A}"/>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8356" t="26660" r="6501" b="6415"/>
          <a:stretch>
            <a:fillRect/>
          </a:stretch>
        </p:blipFill>
        <p:spPr>
          <a:xfrm>
            <a:off x="1330036" y="176708"/>
            <a:ext cx="10343407" cy="6457464"/>
          </a:xfrm>
          <a:prstGeom prst="rect">
            <a:avLst/>
          </a:prstGeom>
        </p:spPr>
      </p:pic>
      <p:sp>
        <p:nvSpPr>
          <p:cNvPr id="9" name="文本框 8">
            <a:extLst>
              <a:ext uri="{FF2B5EF4-FFF2-40B4-BE49-F238E27FC236}">
                <a16:creationId xmlns="" xmlns:a16="http://schemas.microsoft.com/office/drawing/2014/main" id="{5C71C441-D7A4-475D-A318-5F7C77D55C3D}"/>
              </a:ext>
            </a:extLst>
          </p:cNvPr>
          <p:cNvSpPr txBox="1"/>
          <p:nvPr/>
        </p:nvSpPr>
        <p:spPr>
          <a:xfrm>
            <a:off x="2422568" y="1596201"/>
            <a:ext cx="7956468" cy="2554545"/>
          </a:xfrm>
          <a:prstGeom prst="rect">
            <a:avLst/>
          </a:prstGeom>
          <a:noFill/>
        </p:spPr>
        <p:txBody>
          <a:bodyPr wrap="square" rtlCol="0">
            <a:spAutoFit/>
          </a:bodyPr>
          <a:lstStyle/>
          <a:p>
            <a:pPr algn="ctr"/>
            <a:r>
              <a:rPr lang="en-US" altLang="zh-CN" sz="8000" b="1" dirty="0" err="1">
                <a:solidFill>
                  <a:srgbClr val="FF0000"/>
                </a:solidFill>
                <a:latin typeface="Amazone" pitchFamily="66" charset="0"/>
                <a:ea typeface="华康娃娃体W5" panose="040B0509000000000000" pitchFamily="81" charset="-122"/>
              </a:rPr>
              <a:t>Cảm</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ơn</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các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em</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Chúc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các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em</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học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tốt</a:t>
            </a:r>
            <a:r>
              <a:rPr lang="en-US" altLang="zh-CN" sz="8000" b="1" dirty="0">
                <a:solidFill>
                  <a:srgbClr val="FF0000"/>
                </a:solidFill>
                <a:latin typeface="Amazone" pitchFamily="66" charset="0"/>
                <a:ea typeface="华康娃娃体W5" panose="040B0509000000000000" pitchFamily="81" charset="-122"/>
              </a:rPr>
              <a:t>!</a:t>
            </a:r>
            <a:endParaRPr lang="zh-CN" altLang="en-US" sz="8000" b="1" dirty="0">
              <a:solidFill>
                <a:srgbClr val="FF0000"/>
              </a:solidFill>
              <a:latin typeface="Amazone" pitchFamily="66" charset="0"/>
              <a:ea typeface="华康娃娃体W5" panose="040B0509000000000000" pitchFamily="81" charset="-122"/>
            </a:endParaRPr>
          </a:p>
        </p:txBody>
      </p:sp>
      <p:pic>
        <p:nvPicPr>
          <p:cNvPr id="10" name="图片 9" descr="69a8f3e94da59fb9c00491d0266be90c">
            <a:extLst>
              <a:ext uri="{FF2B5EF4-FFF2-40B4-BE49-F238E27FC236}">
                <a16:creationId xmlns="" xmlns:a16="http://schemas.microsoft.com/office/drawing/2014/main" id="{6D19D9F7-D4A8-4948-80D8-1DC50BC2F258}"/>
              </a:ext>
            </a:extLst>
          </p:cNvPr>
          <p:cNvPicPr>
            <a:picLocks noChangeAspect="1"/>
          </p:cNvPicPr>
          <p:nvPr/>
        </p:nvPicPr>
        <p:blipFill>
          <a:blip r:embed="rId5" cstate="print"/>
          <a:stretch>
            <a:fillRect/>
          </a:stretch>
        </p:blipFill>
        <p:spPr>
          <a:xfrm rot="20340000" flipH="1">
            <a:off x="8664320" y="724399"/>
            <a:ext cx="2803525" cy="2032000"/>
          </a:xfrm>
          <a:prstGeom prst="rect">
            <a:avLst/>
          </a:prstGeom>
        </p:spPr>
      </p:pic>
      <p:pic>
        <p:nvPicPr>
          <p:cNvPr id="12" name="图片 11">
            <a:extLst>
              <a:ext uri="{FF2B5EF4-FFF2-40B4-BE49-F238E27FC236}">
                <a16:creationId xmlns="" xmlns:a16="http://schemas.microsoft.com/office/drawing/2014/main" id="{DE3B9E69-DB4F-4D4B-9E95-E3E41828D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6105" y="2484517"/>
            <a:ext cx="7125131" cy="5025781"/>
          </a:xfrm>
          <a:prstGeom prst="rect">
            <a:avLst/>
          </a:prstGeom>
        </p:spPr>
      </p:pic>
      <p:sp>
        <p:nvSpPr>
          <p:cNvPr id="11" name="文本框 8">
            <a:extLst>
              <a:ext uri="{FF2B5EF4-FFF2-40B4-BE49-F238E27FC236}">
                <a16:creationId xmlns="" xmlns:a16="http://schemas.microsoft.com/office/drawing/2014/main" id="{5C71C441-D7A4-475D-A318-5F7C77D55C3D}"/>
              </a:ext>
            </a:extLst>
          </p:cNvPr>
          <p:cNvSpPr txBox="1"/>
          <p:nvPr/>
        </p:nvSpPr>
        <p:spPr>
          <a:xfrm>
            <a:off x="4096984" y="4778468"/>
            <a:ext cx="4726379" cy="584775"/>
          </a:xfrm>
          <a:prstGeom prst="rect">
            <a:avLst/>
          </a:prstGeom>
          <a:noFill/>
        </p:spPr>
        <p:txBody>
          <a:bodyPr wrap="square" rtlCol="0">
            <a:spAutoFit/>
          </a:bodyPr>
          <a:lstStyle/>
          <a:p>
            <a:pPr algn="ctr"/>
            <a:r>
              <a:rPr lang="en-US" altLang="zh-CN" sz="3200" b="1" dirty="0">
                <a:solidFill>
                  <a:srgbClr val="7030A0"/>
                </a:solidFill>
                <a:latin typeface="Amazone" pitchFamily="66" charset="0"/>
                <a:ea typeface="华康娃娃体W5" panose="040B0509000000000000" pitchFamily="81" charset="-122"/>
              </a:rPr>
              <a:t>GV: </a:t>
            </a:r>
            <a:r>
              <a:rPr lang="en-US" altLang="zh-CN" sz="3200" b="1" dirty="0" err="1">
                <a:solidFill>
                  <a:srgbClr val="7030A0"/>
                </a:solidFill>
                <a:latin typeface="Amazone" pitchFamily="66" charset="0"/>
                <a:ea typeface="华康娃娃体W5" panose="040B0509000000000000" pitchFamily="81" charset="-122"/>
              </a:rPr>
              <a:t>Nguyễn</a:t>
            </a:r>
            <a:r>
              <a:rPr lang="en-US" altLang="zh-CN" sz="3200" b="1" dirty="0">
                <a:solidFill>
                  <a:srgbClr val="7030A0"/>
                </a:solidFill>
                <a:latin typeface="Amazone" pitchFamily="66" charset="0"/>
                <a:ea typeface="华康娃娃体W5" panose="040B0509000000000000" pitchFamily="81" charset="-122"/>
              </a:rPr>
              <a:t> </a:t>
            </a:r>
            <a:r>
              <a:rPr lang="en-US" altLang="zh-CN" sz="3200" b="1" dirty="0" err="1">
                <a:solidFill>
                  <a:srgbClr val="7030A0"/>
                </a:solidFill>
                <a:latin typeface="Amazone" pitchFamily="66" charset="0"/>
                <a:ea typeface="华康娃娃体W5" panose="040B0509000000000000" pitchFamily="81" charset="-122"/>
              </a:rPr>
              <a:t>Thị</a:t>
            </a:r>
            <a:r>
              <a:rPr lang="en-US" altLang="zh-CN" sz="3200" b="1" dirty="0">
                <a:solidFill>
                  <a:srgbClr val="7030A0"/>
                </a:solidFill>
                <a:latin typeface="Amazone" pitchFamily="66" charset="0"/>
                <a:ea typeface="华康娃娃体W5" panose="040B0509000000000000" pitchFamily="81" charset="-122"/>
              </a:rPr>
              <a:t> </a:t>
            </a:r>
            <a:r>
              <a:rPr lang="en-US" altLang="zh-CN" sz="3200" b="1" dirty="0" err="1">
                <a:solidFill>
                  <a:srgbClr val="7030A0"/>
                </a:solidFill>
                <a:latin typeface="Amazone" pitchFamily="66" charset="0"/>
                <a:ea typeface="华康娃娃体W5" panose="040B0509000000000000" pitchFamily="81" charset="-122"/>
              </a:rPr>
              <a:t>Hạnh</a:t>
            </a:r>
            <a:endParaRPr lang="zh-CN" altLang="en-US" sz="3200" b="1" dirty="0">
              <a:solidFill>
                <a:srgbClr val="7030A0"/>
              </a:solidFill>
              <a:latin typeface="Amazone" pitchFamily="66" charset="0"/>
              <a:ea typeface="华康娃娃体W5" panose="040B0509000000000000" pitchFamily="81" charset="-122"/>
            </a:endParaRPr>
          </a:p>
        </p:txBody>
      </p:sp>
    </p:spTree>
    <p:extLst>
      <p:ext uri="{BB962C8B-B14F-4D97-AF65-F5344CB8AC3E}">
        <p14:creationId xmlns:p14="http://schemas.microsoft.com/office/powerpoint/2010/main" val="405080704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ppt_x"/>
                                          </p:val>
                                        </p:tav>
                                        <p:tav tm="100000">
                                          <p:val>
                                            <p:strVal val="#ppt_x"/>
                                          </p:val>
                                        </p:tav>
                                      </p:tavLst>
                                    </p:anim>
                                    <p:anim calcmode="lin" valueType="num">
                                      <p:cBhvr additive="base">
                                        <p:cTn id="13"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from="(-#ppt_w/2)" to="(#ppt_x)" calcmode="lin" valueType="num">
                                      <p:cBhvr>
                                        <p:cTn id="26" dur="600" fill="hold">
                                          <p:stCondLst>
                                            <p:cond delay="0"/>
                                          </p:stCondLst>
                                        </p:cTn>
                                        <p:tgtEl>
                                          <p:spTgt spid="11"/>
                                        </p:tgtEl>
                                        <p:attrNameLst>
                                          <p:attrName>ppt_x</p:attrName>
                                        </p:attrNameLst>
                                      </p:cBhvr>
                                    </p:anim>
                                    <p:anim from="0" to="-1.0" calcmode="lin" valueType="num">
                                      <p:cBhvr>
                                        <p:cTn id="27" dur="200" decel="50000" autoRev="1" fill="hold">
                                          <p:stCondLst>
                                            <p:cond delay="600"/>
                                          </p:stCondLst>
                                        </p:cTn>
                                        <p:tgtEl>
                                          <p:spTgt spid="11"/>
                                        </p:tgtEl>
                                        <p:attrNameLst>
                                          <p:attrName>xshear</p:attrName>
                                        </p:attrNameLst>
                                      </p:cBhvr>
                                    </p:anim>
                                    <p:animScale>
                                      <p:cBhvr>
                                        <p:cTn id="28" dur="200" decel="100000" autoRev="1" fill="hold">
                                          <p:stCondLst>
                                            <p:cond delay="600"/>
                                          </p:stCondLst>
                                        </p:cTn>
                                        <p:tgtEl>
                                          <p:spTgt spid="11"/>
                                        </p:tgtEl>
                                      </p:cBhvr>
                                      <p:from x="100000" y="100000"/>
                                      <p:to x="80000" y="100000"/>
                                    </p:animScale>
                                    <p:anim by="(#ppt_h/3+#ppt_w*0.1)" calcmode="lin" valueType="num">
                                      <p:cBhvr additive="sum">
                                        <p:cTn id="29"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thaito 1"/>
          <p:cNvPicPr>
            <a:picLocks noChangeAspect="1" noChangeArrowheads="1"/>
          </p:cNvPicPr>
          <p:nvPr/>
        </p:nvPicPr>
        <p:blipFill>
          <a:blip r:embed="rId2"/>
          <a:srcRect/>
          <a:stretch>
            <a:fillRect/>
          </a:stretch>
        </p:blipFill>
        <p:spPr bwMode="auto">
          <a:xfrm>
            <a:off x="285009" y="4275120"/>
            <a:ext cx="4104278" cy="2505688"/>
          </a:xfrm>
          <a:prstGeom prst="rect">
            <a:avLst/>
          </a:prstGeom>
          <a:ln>
            <a:noFill/>
          </a:ln>
          <a:effectLst>
            <a:softEdge rad="112500"/>
          </a:effectLst>
        </p:spPr>
      </p:pic>
      <p:pic>
        <p:nvPicPr>
          <p:cNvPr id="68610" name="Picture 2" descr="Kết quả hình ảnh cho lý công uẩn"/>
          <p:cNvPicPr>
            <a:picLocks noChangeAspect="1" noChangeArrowheads="1"/>
          </p:cNvPicPr>
          <p:nvPr/>
        </p:nvPicPr>
        <p:blipFill>
          <a:blip r:embed="rId3"/>
          <a:srcRect/>
          <a:stretch>
            <a:fillRect/>
          </a:stretch>
        </p:blipFill>
        <p:spPr bwMode="auto">
          <a:xfrm>
            <a:off x="321827" y="186520"/>
            <a:ext cx="4067175" cy="4067176"/>
          </a:xfrm>
          <a:prstGeom prst="rect">
            <a:avLst/>
          </a:prstGeom>
          <a:ln>
            <a:noFill/>
          </a:ln>
          <a:effectLst>
            <a:softEdge rad="112500"/>
          </a:effectLst>
        </p:spPr>
      </p:pic>
      <p:pic>
        <p:nvPicPr>
          <p:cNvPr id="4" name="Picture 4" descr="Tượng_Lý_Thái_Tổ_2"/>
          <p:cNvPicPr>
            <a:picLocks noChangeAspect="1" noChangeArrowheads="1"/>
          </p:cNvPicPr>
          <p:nvPr/>
        </p:nvPicPr>
        <p:blipFill>
          <a:blip r:embed="rId4"/>
          <a:srcRect l="24178" r="27544"/>
          <a:stretch>
            <a:fillRect/>
          </a:stretch>
        </p:blipFill>
        <p:spPr bwMode="auto">
          <a:xfrm>
            <a:off x="4475251" y="255314"/>
            <a:ext cx="5391397" cy="6525494"/>
          </a:xfrm>
          <a:prstGeom prst="rect">
            <a:avLst/>
          </a:prstGeom>
          <a:ln>
            <a:noFill/>
          </a:ln>
          <a:effectLst>
            <a:softEdge rad="112500"/>
          </a:effectLst>
        </p:spPr>
      </p:pic>
      <p:sp>
        <p:nvSpPr>
          <p:cNvPr id="5" name="TextBox 4"/>
          <p:cNvSpPr txBox="1"/>
          <p:nvPr/>
        </p:nvSpPr>
        <p:spPr>
          <a:xfrm>
            <a:off x="9266831" y="1521599"/>
            <a:ext cx="3107909" cy="3416320"/>
          </a:xfrm>
          <a:prstGeom prst="rect">
            <a:avLst/>
          </a:prstGeom>
          <a:noFill/>
        </p:spPr>
        <p:txBody>
          <a:bodyPr wrap="square" rtlCol="0">
            <a:spAutoFit/>
          </a:bodyPr>
          <a:lstStyle/>
          <a:p>
            <a:pPr algn="ctr"/>
            <a:r>
              <a:rPr lang="en-US" sz="7200" b="1" dirty="0" err="1">
                <a:solidFill>
                  <a:srgbClr val="7030A0"/>
                </a:solidFill>
                <a:latin typeface="Algerian" pitchFamily="82" charset="0"/>
              </a:rPr>
              <a:t>Lý</a:t>
            </a:r>
            <a:r>
              <a:rPr lang="en-US" sz="7200" b="1" dirty="0">
                <a:solidFill>
                  <a:srgbClr val="7030A0"/>
                </a:solidFill>
                <a:latin typeface="Algerian" pitchFamily="82" charset="0"/>
              </a:rPr>
              <a:t> </a:t>
            </a:r>
            <a:r>
              <a:rPr lang="en-US" sz="7200" b="1" dirty="0" err="1">
                <a:solidFill>
                  <a:srgbClr val="7030A0"/>
                </a:solidFill>
                <a:latin typeface="Algerian" pitchFamily="82" charset="0"/>
              </a:rPr>
              <a:t>Công</a:t>
            </a:r>
            <a:r>
              <a:rPr lang="en-US" sz="7200" b="1" dirty="0">
                <a:solidFill>
                  <a:srgbClr val="7030A0"/>
                </a:solidFill>
                <a:latin typeface="Algerian" pitchFamily="82" charset="0"/>
              </a:rPr>
              <a:t> </a:t>
            </a:r>
            <a:r>
              <a:rPr lang="en-US" sz="7200" b="1" dirty="0" err="1">
                <a:solidFill>
                  <a:srgbClr val="7030A0"/>
                </a:solidFill>
                <a:latin typeface="Algerian" pitchFamily="82" charset="0"/>
              </a:rPr>
              <a:t>Uẩn</a:t>
            </a:r>
            <a:endParaRPr lang="en-US" sz="7200" b="1" dirty="0">
              <a:solidFill>
                <a:srgbClr val="7030A0"/>
              </a:solidFill>
              <a:latin typeface="Algerian" pitchFamily="82"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8610"/>
                                        </p:tgtEl>
                                        <p:attrNameLst>
                                          <p:attrName>style.visibility</p:attrName>
                                        </p:attrNameLst>
                                      </p:cBhvr>
                                      <p:to>
                                        <p:strVal val="visible"/>
                                      </p:to>
                                    </p:set>
                                    <p:animEffect transition="in" filter="wheel(4)">
                                      <p:cBhvr>
                                        <p:cTn id="17" dur="2000"/>
                                        <p:tgtEl>
                                          <p:spTgt spid="686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4)">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 xmlns:a16="http://schemas.microsoft.com/office/drawing/2014/main" id="{510423F2-88DA-48C9-9649-CF29591553B2}"/>
              </a:ext>
            </a:extLst>
          </p:cNvPr>
          <p:cNvSpPr txBox="1">
            <a:spLocks noChangeArrowheads="1"/>
          </p:cNvSpPr>
          <p:nvPr/>
        </p:nvSpPr>
        <p:spPr bwMode="auto">
          <a:xfrm>
            <a:off x="9411855" y="1581584"/>
            <a:ext cx="253148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vi-VN"/>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vi-VN" sz="4000" dirty="0">
                <a:latin typeface="+mj-lt"/>
              </a:rPr>
              <a:t>Đền Đô </a:t>
            </a:r>
            <a:r>
              <a:rPr lang="en-SG" sz="4000" dirty="0">
                <a:latin typeface="Times New Roman" panose="02020603050405020304" pitchFamily="18" charset="0"/>
                <a:cs typeface="Times New Roman" panose="02020603050405020304" pitchFamily="18" charset="0"/>
              </a:rPr>
              <a:t>(</a:t>
            </a:r>
            <a:r>
              <a:rPr lang="en-SG" sz="4000" dirty="0" err="1">
                <a:latin typeface="Times New Roman" panose="02020603050405020304" pitchFamily="18" charset="0"/>
                <a:cs typeface="Times New Roman" panose="02020603050405020304" pitchFamily="18" charset="0"/>
              </a:rPr>
              <a:t>Bắc</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Ninh</a:t>
            </a:r>
            <a:r>
              <a:rPr lang="en-SG" sz="4000" dirty="0">
                <a:latin typeface="Times New Roman" panose="02020603050405020304" pitchFamily="18" charset="0"/>
                <a:cs typeface="Times New Roman" panose="02020603050405020304" pitchFamily="18" charset="0"/>
              </a:rPr>
              <a:t>) </a:t>
            </a:r>
            <a:r>
              <a:rPr lang="vi-VN" sz="4000" dirty="0">
                <a:latin typeface="+mj-lt"/>
              </a:rPr>
              <a:t>– Ngôi Đền Của Các Bậc Đế Vương Nhà Lý</a:t>
            </a:r>
          </a:p>
        </p:txBody>
      </p:sp>
      <p:pic>
        <p:nvPicPr>
          <p:cNvPr id="3" name="Picture 2">
            <a:extLst>
              <a:ext uri="{FF2B5EF4-FFF2-40B4-BE49-F238E27FC236}">
                <a16:creationId xmlns="" xmlns:a16="http://schemas.microsoft.com/office/drawing/2014/main" id="{C9A2A3CE-6194-4F3D-B2F0-82306FFB5A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023" y="353722"/>
            <a:ext cx="8738322" cy="619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0862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5" name="图片 66"/>
          <p:cNvPicPr>
            <a:picLocks noChangeAspect="1"/>
          </p:cNvPicPr>
          <p:nvPr/>
        </p:nvPicPr>
        <p:blipFill>
          <a:blip r:embed="rId3"/>
          <a:stretch>
            <a:fillRect/>
          </a:stretch>
        </p:blipFill>
        <p:spPr>
          <a:xfrm>
            <a:off x="4547240" y="306780"/>
            <a:ext cx="2946090" cy="1313115"/>
          </a:xfrm>
          <a:prstGeom prst="rect">
            <a:avLst/>
          </a:prstGeom>
        </p:spPr>
      </p:pic>
      <p:sp>
        <p:nvSpPr>
          <p:cNvPr id="6" name="品 10"/>
          <p:cNvSpPr txBox="1"/>
          <p:nvPr/>
        </p:nvSpPr>
        <p:spPr>
          <a:xfrm>
            <a:off x="4807732" y="869892"/>
            <a:ext cx="2614346" cy="646331"/>
          </a:xfrm>
          <a:prstGeom prst="rect">
            <a:avLst/>
          </a:prstGeom>
          <a:noFill/>
        </p:spPr>
        <p:txBody>
          <a:bodyPr wrap="square" rtlCol="0">
            <a:spAutoFit/>
          </a:bodyPr>
          <a:lstStyle/>
          <a:p>
            <a:r>
              <a:rPr lang="en-US" altLang="zh-CN" sz="3600" b="1" dirty="0">
                <a:solidFill>
                  <a:srgbClr val="FF0000"/>
                </a:solidFill>
                <a:latin typeface="Times New Roman" pitchFamily="18" charset="0"/>
                <a:ea typeface="汉仪白棋体简" panose="02010604000101010101" pitchFamily="2" charset="-122"/>
                <a:cs typeface="Times New Roman" pitchFamily="18" charset="0"/>
              </a:rPr>
              <a:t>2.Tác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phẩm</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7" name="Rectangle 3"/>
          <p:cNvSpPr txBox="1">
            <a:spLocks noChangeArrowheads="1"/>
          </p:cNvSpPr>
          <p:nvPr/>
        </p:nvSpPr>
        <p:spPr>
          <a:xfrm>
            <a:off x="1876302" y="2760007"/>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2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Xuất</a:t>
            </a:r>
            <a:r>
              <a:rPr kumimoji="0" lang="en-US" sz="32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xứ</a:t>
            </a:r>
            <a:r>
              <a:rPr kumimoji="0" lang="en-US" sz="32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pic>
        <p:nvPicPr>
          <p:cNvPr id="9"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03" y="2624433"/>
            <a:ext cx="883573" cy="830283"/>
          </a:xfrm>
          <a:prstGeom prst="rect">
            <a:avLst/>
          </a:prstGeom>
        </p:spPr>
      </p:pic>
      <p:sp>
        <p:nvSpPr>
          <p:cNvPr id="10" name="Rectangle 3"/>
          <p:cNvSpPr txBox="1">
            <a:spLocks noChangeArrowheads="1"/>
          </p:cNvSpPr>
          <p:nvPr/>
        </p:nvSpPr>
        <p:spPr>
          <a:xfrm>
            <a:off x="3491344" y="2366153"/>
            <a:ext cx="7255823" cy="1457699"/>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Ra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đời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năm</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Canh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Tuất</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(1010)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khi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Lí</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Công</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Uẩn</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bày</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tỏ</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ý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định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dời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đô</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từ</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Hoa</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Lư</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Ninh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Bình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ra</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thành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Đại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La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Hà</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Nội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grpSp>
        <p:nvGrpSpPr>
          <p:cNvPr id="11" name="Group 348">
            <a:extLst>
              <a:ext uri="{FF2B5EF4-FFF2-40B4-BE49-F238E27FC236}">
                <a16:creationId xmlns="" xmlns:a16="http://schemas.microsoft.com/office/drawing/2014/main" id="{BE6B9A92-CA8D-4B0C-B1BB-BF31B1C845C1}"/>
              </a:ext>
            </a:extLst>
          </p:cNvPr>
          <p:cNvGrpSpPr>
            <a:grpSpLocks noChangeAspect="1"/>
          </p:cNvGrpSpPr>
          <p:nvPr/>
        </p:nvGrpSpPr>
        <p:grpSpPr bwMode="auto">
          <a:xfrm rot="572152">
            <a:off x="4390368" y="4415364"/>
            <a:ext cx="3645823" cy="1895557"/>
            <a:chOff x="548" y="1708"/>
            <a:chExt cx="3412" cy="1774"/>
          </a:xfrm>
          <a:solidFill>
            <a:srgbClr val="FFC000"/>
          </a:solidFill>
        </p:grpSpPr>
        <p:sp>
          <p:nvSpPr>
            <p:cNvPr id="12" name="Freeform 349">
              <a:extLst>
                <a:ext uri="{FF2B5EF4-FFF2-40B4-BE49-F238E27FC236}">
                  <a16:creationId xmlns="" xmlns:a16="http://schemas.microsoft.com/office/drawing/2014/main" id="{2B6F4016-A9AE-40BA-98C1-FB65ACACEC15}"/>
                </a:ext>
              </a:extLst>
            </p:cNvPr>
            <p:cNvSpPr/>
            <p:nvPr/>
          </p:nvSpPr>
          <p:spPr bwMode="auto">
            <a:xfrm>
              <a:off x="2546" y="2780"/>
              <a:ext cx="31" cy="7"/>
            </a:xfrm>
            <a:custGeom>
              <a:avLst/>
              <a:gdLst>
                <a:gd name="T0" fmla="*/ 12 w 13"/>
                <a:gd name="T1" fmla="*/ 1 h 3"/>
                <a:gd name="T2" fmla="*/ 1 w 13"/>
                <a:gd name="T3" fmla="*/ 1 h 3"/>
                <a:gd name="T4" fmla="*/ 1 w 13"/>
                <a:gd name="T5" fmla="*/ 3 h 3"/>
                <a:gd name="T6" fmla="*/ 12 w 13"/>
                <a:gd name="T7" fmla="*/ 2 h 3"/>
                <a:gd name="T8" fmla="*/ 12 w 13"/>
                <a:gd name="T9" fmla="*/ 1 h 3"/>
              </a:gdLst>
              <a:ahLst/>
              <a:cxnLst>
                <a:cxn ang="0">
                  <a:pos x="T0" y="T1"/>
                </a:cxn>
                <a:cxn ang="0">
                  <a:pos x="T2" y="T3"/>
                </a:cxn>
                <a:cxn ang="0">
                  <a:pos x="T4" y="T5"/>
                </a:cxn>
                <a:cxn ang="0">
                  <a:pos x="T6" y="T7"/>
                </a:cxn>
                <a:cxn ang="0">
                  <a:pos x="T8" y="T9"/>
                </a:cxn>
              </a:cxnLst>
              <a:rect l="0" t="0" r="r" b="b"/>
              <a:pathLst>
                <a:path w="13" h="3">
                  <a:moveTo>
                    <a:pt x="12" y="1"/>
                  </a:moveTo>
                  <a:cubicBezTo>
                    <a:pt x="9" y="0"/>
                    <a:pt x="5" y="1"/>
                    <a:pt x="1" y="1"/>
                  </a:cubicBezTo>
                  <a:cubicBezTo>
                    <a:pt x="0" y="1"/>
                    <a:pt x="0" y="3"/>
                    <a:pt x="1" y="3"/>
                  </a:cubicBezTo>
                  <a:cubicBezTo>
                    <a:pt x="5" y="3"/>
                    <a:pt x="9" y="2"/>
                    <a:pt x="12" y="2"/>
                  </a:cubicBezTo>
                  <a:cubicBezTo>
                    <a:pt x="13" y="2"/>
                    <a:pt x="13" y="1"/>
                    <a:pt x="12"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3" name="Freeform 350">
              <a:extLst>
                <a:ext uri="{FF2B5EF4-FFF2-40B4-BE49-F238E27FC236}">
                  <a16:creationId xmlns="" xmlns:a16="http://schemas.microsoft.com/office/drawing/2014/main" id="{579A8E43-12F6-4A4E-A451-CA4074ABDC65}"/>
                </a:ext>
              </a:extLst>
            </p:cNvPr>
            <p:cNvSpPr/>
            <p:nvPr/>
          </p:nvSpPr>
          <p:spPr bwMode="auto">
            <a:xfrm>
              <a:off x="2561" y="2825"/>
              <a:ext cx="26" cy="24"/>
            </a:xfrm>
            <a:custGeom>
              <a:avLst/>
              <a:gdLst>
                <a:gd name="T0" fmla="*/ 9 w 11"/>
                <a:gd name="T1" fmla="*/ 1 h 10"/>
                <a:gd name="T2" fmla="*/ 1 w 11"/>
                <a:gd name="T3" fmla="*/ 8 h 10"/>
                <a:gd name="T4" fmla="*/ 2 w 11"/>
                <a:gd name="T5" fmla="*/ 10 h 10"/>
                <a:gd name="T6" fmla="*/ 10 w 11"/>
                <a:gd name="T7" fmla="*/ 2 h 10"/>
                <a:gd name="T8" fmla="*/ 9 w 11"/>
                <a:gd name="T9" fmla="*/ 1 h 10"/>
              </a:gdLst>
              <a:ahLst/>
              <a:cxnLst>
                <a:cxn ang="0">
                  <a:pos x="T0" y="T1"/>
                </a:cxn>
                <a:cxn ang="0">
                  <a:pos x="T2" y="T3"/>
                </a:cxn>
                <a:cxn ang="0">
                  <a:pos x="T4" y="T5"/>
                </a:cxn>
                <a:cxn ang="0">
                  <a:pos x="T6" y="T7"/>
                </a:cxn>
                <a:cxn ang="0">
                  <a:pos x="T8" y="T9"/>
                </a:cxn>
              </a:cxnLst>
              <a:rect l="0" t="0" r="r" b="b"/>
              <a:pathLst>
                <a:path w="11" h="10">
                  <a:moveTo>
                    <a:pt x="9" y="1"/>
                  </a:moveTo>
                  <a:cubicBezTo>
                    <a:pt x="7" y="4"/>
                    <a:pt x="4" y="6"/>
                    <a:pt x="1" y="8"/>
                  </a:cubicBezTo>
                  <a:cubicBezTo>
                    <a:pt x="0" y="9"/>
                    <a:pt x="1" y="10"/>
                    <a:pt x="2" y="10"/>
                  </a:cubicBezTo>
                  <a:cubicBezTo>
                    <a:pt x="5" y="8"/>
                    <a:pt x="8" y="5"/>
                    <a:pt x="10" y="2"/>
                  </a:cubicBezTo>
                  <a:cubicBezTo>
                    <a:pt x="11" y="1"/>
                    <a:pt x="10" y="0"/>
                    <a:pt x="9"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4" name="Freeform 351">
              <a:extLst>
                <a:ext uri="{FF2B5EF4-FFF2-40B4-BE49-F238E27FC236}">
                  <a16:creationId xmlns="" xmlns:a16="http://schemas.microsoft.com/office/drawing/2014/main" id="{D6E99EB7-D58F-4AC0-B7C3-6EEF424B001E}"/>
                </a:ext>
              </a:extLst>
            </p:cNvPr>
            <p:cNvSpPr/>
            <p:nvPr/>
          </p:nvSpPr>
          <p:spPr bwMode="auto">
            <a:xfrm>
              <a:off x="2624" y="2856"/>
              <a:ext cx="12" cy="31"/>
            </a:xfrm>
            <a:custGeom>
              <a:avLst/>
              <a:gdLst>
                <a:gd name="T0" fmla="*/ 3 w 5"/>
                <a:gd name="T1" fmla="*/ 1 h 13"/>
                <a:gd name="T2" fmla="*/ 0 w 5"/>
                <a:gd name="T3" fmla="*/ 11 h 13"/>
                <a:gd name="T4" fmla="*/ 2 w 5"/>
                <a:gd name="T5" fmla="*/ 12 h 13"/>
                <a:gd name="T6" fmla="*/ 5 w 5"/>
                <a:gd name="T7" fmla="*/ 1 h 13"/>
                <a:gd name="T8" fmla="*/ 3 w 5"/>
                <a:gd name="T9" fmla="*/ 1 h 13"/>
              </a:gdLst>
              <a:ahLst/>
              <a:cxnLst>
                <a:cxn ang="0">
                  <a:pos x="T0" y="T1"/>
                </a:cxn>
                <a:cxn ang="0">
                  <a:pos x="T2" y="T3"/>
                </a:cxn>
                <a:cxn ang="0">
                  <a:pos x="T4" y="T5"/>
                </a:cxn>
                <a:cxn ang="0">
                  <a:pos x="T6" y="T7"/>
                </a:cxn>
                <a:cxn ang="0">
                  <a:pos x="T8" y="T9"/>
                </a:cxn>
              </a:cxnLst>
              <a:rect l="0" t="0" r="r" b="b"/>
              <a:pathLst>
                <a:path w="5" h="13">
                  <a:moveTo>
                    <a:pt x="3" y="1"/>
                  </a:moveTo>
                  <a:cubicBezTo>
                    <a:pt x="3" y="4"/>
                    <a:pt x="1" y="8"/>
                    <a:pt x="0" y="11"/>
                  </a:cubicBezTo>
                  <a:cubicBezTo>
                    <a:pt x="0" y="12"/>
                    <a:pt x="2" y="13"/>
                    <a:pt x="2" y="12"/>
                  </a:cubicBezTo>
                  <a:cubicBezTo>
                    <a:pt x="3" y="8"/>
                    <a:pt x="5" y="5"/>
                    <a:pt x="5" y="1"/>
                  </a:cubicBezTo>
                  <a:cubicBezTo>
                    <a:pt x="5" y="0"/>
                    <a:pt x="3" y="0"/>
                    <a:pt x="3"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5" name="Freeform 352">
              <a:extLst>
                <a:ext uri="{FF2B5EF4-FFF2-40B4-BE49-F238E27FC236}">
                  <a16:creationId xmlns="" xmlns:a16="http://schemas.microsoft.com/office/drawing/2014/main" id="{926A004B-2763-4C03-A905-38D309CB4657}"/>
                </a:ext>
              </a:extLst>
            </p:cNvPr>
            <p:cNvSpPr/>
            <p:nvPr/>
          </p:nvSpPr>
          <p:spPr bwMode="auto">
            <a:xfrm>
              <a:off x="2703" y="2861"/>
              <a:ext cx="14" cy="21"/>
            </a:xfrm>
            <a:custGeom>
              <a:avLst/>
              <a:gdLst>
                <a:gd name="T0" fmla="*/ 1 w 6"/>
                <a:gd name="T1" fmla="*/ 2 h 9"/>
                <a:gd name="T2" fmla="*/ 4 w 6"/>
                <a:gd name="T3" fmla="*/ 8 h 9"/>
                <a:gd name="T4" fmla="*/ 5 w 6"/>
                <a:gd name="T5" fmla="*/ 7 h 9"/>
                <a:gd name="T6" fmla="*/ 2 w 6"/>
                <a:gd name="T7" fmla="*/ 1 h 9"/>
                <a:gd name="T8" fmla="*/ 1 w 6"/>
                <a:gd name="T9" fmla="*/ 2 h 9"/>
              </a:gdLst>
              <a:ahLst/>
              <a:cxnLst>
                <a:cxn ang="0">
                  <a:pos x="T0" y="T1"/>
                </a:cxn>
                <a:cxn ang="0">
                  <a:pos x="T2" y="T3"/>
                </a:cxn>
                <a:cxn ang="0">
                  <a:pos x="T4" y="T5"/>
                </a:cxn>
                <a:cxn ang="0">
                  <a:pos x="T6" y="T7"/>
                </a:cxn>
                <a:cxn ang="0">
                  <a:pos x="T8" y="T9"/>
                </a:cxn>
              </a:cxnLst>
              <a:rect l="0" t="0" r="r" b="b"/>
              <a:pathLst>
                <a:path w="6" h="9">
                  <a:moveTo>
                    <a:pt x="1" y="2"/>
                  </a:moveTo>
                  <a:cubicBezTo>
                    <a:pt x="2" y="4"/>
                    <a:pt x="2" y="6"/>
                    <a:pt x="4" y="8"/>
                  </a:cubicBezTo>
                  <a:cubicBezTo>
                    <a:pt x="5" y="9"/>
                    <a:pt x="6" y="7"/>
                    <a:pt x="5" y="7"/>
                  </a:cubicBezTo>
                  <a:cubicBezTo>
                    <a:pt x="4" y="5"/>
                    <a:pt x="3" y="3"/>
                    <a:pt x="2" y="1"/>
                  </a:cubicBezTo>
                  <a:cubicBezTo>
                    <a:pt x="2" y="0"/>
                    <a:pt x="0" y="1"/>
                    <a:pt x="1"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6" name="Freeform 353">
              <a:extLst>
                <a:ext uri="{FF2B5EF4-FFF2-40B4-BE49-F238E27FC236}">
                  <a16:creationId xmlns="" xmlns:a16="http://schemas.microsoft.com/office/drawing/2014/main" id="{4F5D76A9-5608-4471-80CF-8132CCDDBCF4}"/>
                </a:ext>
              </a:extLst>
            </p:cNvPr>
            <p:cNvSpPr/>
            <p:nvPr/>
          </p:nvSpPr>
          <p:spPr bwMode="auto">
            <a:xfrm>
              <a:off x="2738" y="2818"/>
              <a:ext cx="31" cy="12"/>
            </a:xfrm>
            <a:custGeom>
              <a:avLst/>
              <a:gdLst>
                <a:gd name="T0" fmla="*/ 2 w 13"/>
                <a:gd name="T1" fmla="*/ 4 h 5"/>
                <a:gd name="T2" fmla="*/ 12 w 13"/>
                <a:gd name="T3" fmla="*/ 2 h 5"/>
                <a:gd name="T4" fmla="*/ 11 w 13"/>
                <a:gd name="T5" fmla="*/ 0 h 5"/>
                <a:gd name="T6" fmla="*/ 1 w 13"/>
                <a:gd name="T7" fmla="*/ 3 h 5"/>
                <a:gd name="T8" fmla="*/ 2 w 13"/>
                <a:gd name="T9" fmla="*/ 4 h 5"/>
              </a:gdLst>
              <a:ahLst/>
              <a:cxnLst>
                <a:cxn ang="0">
                  <a:pos x="T0" y="T1"/>
                </a:cxn>
                <a:cxn ang="0">
                  <a:pos x="T2" y="T3"/>
                </a:cxn>
                <a:cxn ang="0">
                  <a:pos x="T4" y="T5"/>
                </a:cxn>
                <a:cxn ang="0">
                  <a:pos x="T6" y="T7"/>
                </a:cxn>
                <a:cxn ang="0">
                  <a:pos x="T8" y="T9"/>
                </a:cxn>
              </a:cxnLst>
              <a:rect l="0" t="0" r="r" b="b"/>
              <a:pathLst>
                <a:path w="13" h="5">
                  <a:moveTo>
                    <a:pt x="2" y="4"/>
                  </a:moveTo>
                  <a:cubicBezTo>
                    <a:pt x="5" y="4"/>
                    <a:pt x="8" y="3"/>
                    <a:pt x="12" y="2"/>
                  </a:cubicBezTo>
                  <a:cubicBezTo>
                    <a:pt x="13" y="1"/>
                    <a:pt x="12" y="0"/>
                    <a:pt x="11" y="0"/>
                  </a:cubicBezTo>
                  <a:cubicBezTo>
                    <a:pt x="8" y="1"/>
                    <a:pt x="5" y="2"/>
                    <a:pt x="1" y="3"/>
                  </a:cubicBezTo>
                  <a:cubicBezTo>
                    <a:pt x="0" y="3"/>
                    <a:pt x="1" y="5"/>
                    <a:pt x="2"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7" name="Freeform 354">
              <a:extLst>
                <a:ext uri="{FF2B5EF4-FFF2-40B4-BE49-F238E27FC236}">
                  <a16:creationId xmlns="" xmlns:a16="http://schemas.microsoft.com/office/drawing/2014/main" id="{6E4529AE-2E86-44C4-97A2-D41A80F4E4CA}"/>
                </a:ext>
              </a:extLst>
            </p:cNvPr>
            <p:cNvSpPr/>
            <p:nvPr/>
          </p:nvSpPr>
          <p:spPr bwMode="auto">
            <a:xfrm>
              <a:off x="2303" y="2474"/>
              <a:ext cx="651" cy="199"/>
            </a:xfrm>
            <a:custGeom>
              <a:avLst/>
              <a:gdLst>
                <a:gd name="T0" fmla="*/ 1 w 275"/>
                <a:gd name="T1" fmla="*/ 45 h 84"/>
                <a:gd name="T2" fmla="*/ 28 w 275"/>
                <a:gd name="T3" fmla="*/ 64 h 84"/>
                <a:gd name="T4" fmla="*/ 100 w 275"/>
                <a:gd name="T5" fmla="*/ 78 h 84"/>
                <a:gd name="T6" fmla="*/ 188 w 275"/>
                <a:gd name="T7" fmla="*/ 84 h 84"/>
                <a:gd name="T8" fmla="*/ 254 w 275"/>
                <a:gd name="T9" fmla="*/ 74 h 84"/>
                <a:gd name="T10" fmla="*/ 270 w 275"/>
                <a:gd name="T11" fmla="*/ 46 h 84"/>
                <a:gd name="T12" fmla="*/ 217 w 275"/>
                <a:gd name="T13" fmla="*/ 10 h 84"/>
                <a:gd name="T14" fmla="*/ 112 w 275"/>
                <a:gd name="T15" fmla="*/ 2 h 84"/>
                <a:gd name="T16" fmla="*/ 21 w 275"/>
                <a:gd name="T17" fmla="*/ 22 h 84"/>
                <a:gd name="T18" fmla="*/ 6 w 275"/>
                <a:gd name="T19" fmla="*/ 32 h 84"/>
                <a:gd name="T20" fmla="*/ 1 w 275"/>
                <a:gd name="T21" fmla="*/ 45 h 84"/>
                <a:gd name="T22" fmla="*/ 5 w 275"/>
                <a:gd name="T23" fmla="*/ 45 h 84"/>
                <a:gd name="T24" fmla="*/ 10 w 275"/>
                <a:gd name="T25" fmla="*/ 34 h 84"/>
                <a:gd name="T26" fmla="*/ 26 w 275"/>
                <a:gd name="T27" fmla="*/ 24 h 84"/>
                <a:gd name="T28" fmla="*/ 70 w 275"/>
                <a:gd name="T29" fmla="*/ 11 h 84"/>
                <a:gd name="T30" fmla="*/ 181 w 275"/>
                <a:gd name="T31" fmla="*/ 7 h 84"/>
                <a:gd name="T32" fmla="*/ 262 w 275"/>
                <a:gd name="T33" fmla="*/ 39 h 84"/>
                <a:gd name="T34" fmla="*/ 267 w 275"/>
                <a:gd name="T35" fmla="*/ 59 h 84"/>
                <a:gd name="T36" fmla="*/ 250 w 275"/>
                <a:gd name="T37" fmla="*/ 71 h 84"/>
                <a:gd name="T38" fmla="*/ 188 w 275"/>
                <a:gd name="T39" fmla="*/ 80 h 84"/>
                <a:gd name="T40" fmla="*/ 107 w 275"/>
                <a:gd name="T41" fmla="*/ 75 h 84"/>
                <a:gd name="T42" fmla="*/ 36 w 275"/>
                <a:gd name="T43" fmla="*/ 62 h 84"/>
                <a:gd name="T44" fmla="*/ 5 w 275"/>
                <a:gd name="T45" fmla="*/ 45 h 84"/>
                <a:gd name="T46" fmla="*/ 1 w 275"/>
                <a:gd name="T47" fmla="*/ 4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84">
                  <a:moveTo>
                    <a:pt x="1" y="45"/>
                  </a:moveTo>
                  <a:cubicBezTo>
                    <a:pt x="0" y="56"/>
                    <a:pt x="21" y="61"/>
                    <a:pt x="28" y="64"/>
                  </a:cubicBezTo>
                  <a:cubicBezTo>
                    <a:pt x="52" y="71"/>
                    <a:pt x="76" y="75"/>
                    <a:pt x="100" y="78"/>
                  </a:cubicBezTo>
                  <a:cubicBezTo>
                    <a:pt x="129" y="82"/>
                    <a:pt x="158" y="84"/>
                    <a:pt x="188" y="84"/>
                  </a:cubicBezTo>
                  <a:cubicBezTo>
                    <a:pt x="209" y="83"/>
                    <a:pt x="233" y="82"/>
                    <a:pt x="254" y="74"/>
                  </a:cubicBezTo>
                  <a:cubicBezTo>
                    <a:pt x="266" y="69"/>
                    <a:pt x="275" y="60"/>
                    <a:pt x="270" y="46"/>
                  </a:cubicBezTo>
                  <a:cubicBezTo>
                    <a:pt x="262" y="24"/>
                    <a:pt x="238" y="15"/>
                    <a:pt x="217" y="10"/>
                  </a:cubicBezTo>
                  <a:cubicBezTo>
                    <a:pt x="183" y="1"/>
                    <a:pt x="147" y="0"/>
                    <a:pt x="112" y="2"/>
                  </a:cubicBezTo>
                  <a:cubicBezTo>
                    <a:pt x="81" y="4"/>
                    <a:pt x="49" y="9"/>
                    <a:pt x="21" y="22"/>
                  </a:cubicBezTo>
                  <a:cubicBezTo>
                    <a:pt x="16" y="25"/>
                    <a:pt x="11" y="28"/>
                    <a:pt x="6" y="32"/>
                  </a:cubicBezTo>
                  <a:cubicBezTo>
                    <a:pt x="2" y="36"/>
                    <a:pt x="2" y="39"/>
                    <a:pt x="1" y="45"/>
                  </a:cubicBezTo>
                  <a:cubicBezTo>
                    <a:pt x="1" y="48"/>
                    <a:pt x="5" y="48"/>
                    <a:pt x="5" y="45"/>
                  </a:cubicBezTo>
                  <a:cubicBezTo>
                    <a:pt x="6" y="39"/>
                    <a:pt x="6" y="38"/>
                    <a:pt x="10" y="34"/>
                  </a:cubicBezTo>
                  <a:cubicBezTo>
                    <a:pt x="15" y="30"/>
                    <a:pt x="20" y="27"/>
                    <a:pt x="26" y="24"/>
                  </a:cubicBezTo>
                  <a:cubicBezTo>
                    <a:pt x="39" y="18"/>
                    <a:pt x="55" y="14"/>
                    <a:pt x="70" y="11"/>
                  </a:cubicBezTo>
                  <a:cubicBezTo>
                    <a:pt x="106" y="4"/>
                    <a:pt x="144" y="3"/>
                    <a:pt x="181" y="7"/>
                  </a:cubicBezTo>
                  <a:cubicBezTo>
                    <a:pt x="207" y="10"/>
                    <a:pt x="246" y="15"/>
                    <a:pt x="262" y="39"/>
                  </a:cubicBezTo>
                  <a:cubicBezTo>
                    <a:pt x="266" y="45"/>
                    <a:pt x="270" y="52"/>
                    <a:pt x="267" y="59"/>
                  </a:cubicBezTo>
                  <a:cubicBezTo>
                    <a:pt x="264" y="65"/>
                    <a:pt x="256" y="69"/>
                    <a:pt x="250" y="71"/>
                  </a:cubicBezTo>
                  <a:cubicBezTo>
                    <a:pt x="230" y="79"/>
                    <a:pt x="208" y="79"/>
                    <a:pt x="188" y="80"/>
                  </a:cubicBezTo>
                  <a:cubicBezTo>
                    <a:pt x="161" y="80"/>
                    <a:pt x="134" y="78"/>
                    <a:pt x="107" y="75"/>
                  </a:cubicBezTo>
                  <a:cubicBezTo>
                    <a:pt x="83" y="72"/>
                    <a:pt x="59" y="68"/>
                    <a:pt x="36" y="62"/>
                  </a:cubicBezTo>
                  <a:cubicBezTo>
                    <a:pt x="31" y="60"/>
                    <a:pt x="4" y="54"/>
                    <a:pt x="5" y="45"/>
                  </a:cubicBezTo>
                  <a:cubicBezTo>
                    <a:pt x="5" y="43"/>
                    <a:pt x="2" y="43"/>
                    <a:pt x="1" y="4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8" name="Freeform 355">
              <a:extLst>
                <a:ext uri="{FF2B5EF4-FFF2-40B4-BE49-F238E27FC236}">
                  <a16:creationId xmlns="" xmlns:a16="http://schemas.microsoft.com/office/drawing/2014/main" id="{DDE335BC-77EC-4B93-BA1A-018227B05037}"/>
                </a:ext>
              </a:extLst>
            </p:cNvPr>
            <p:cNvSpPr/>
            <p:nvPr/>
          </p:nvSpPr>
          <p:spPr bwMode="auto">
            <a:xfrm>
              <a:off x="2307" y="2543"/>
              <a:ext cx="647" cy="429"/>
            </a:xfrm>
            <a:custGeom>
              <a:avLst/>
              <a:gdLst>
                <a:gd name="T0" fmla="*/ 0 w 273"/>
                <a:gd name="T1" fmla="*/ 19 h 181"/>
                <a:gd name="T2" fmla="*/ 21 w 273"/>
                <a:gd name="T3" fmla="*/ 96 h 181"/>
                <a:gd name="T4" fmla="*/ 41 w 273"/>
                <a:gd name="T5" fmla="*/ 134 h 181"/>
                <a:gd name="T6" fmla="*/ 63 w 273"/>
                <a:gd name="T7" fmla="*/ 162 h 181"/>
                <a:gd name="T8" fmla="*/ 119 w 273"/>
                <a:gd name="T9" fmla="*/ 178 h 181"/>
                <a:gd name="T10" fmla="*/ 176 w 273"/>
                <a:gd name="T11" fmla="*/ 181 h 181"/>
                <a:gd name="T12" fmla="*/ 227 w 273"/>
                <a:gd name="T13" fmla="*/ 174 h 181"/>
                <a:gd name="T14" fmla="*/ 248 w 273"/>
                <a:gd name="T15" fmla="*/ 146 h 181"/>
                <a:gd name="T16" fmla="*/ 273 w 273"/>
                <a:gd name="T17" fmla="*/ 45 h 181"/>
                <a:gd name="T18" fmla="*/ 258 w 273"/>
                <a:gd name="T19" fmla="*/ 2 h 181"/>
                <a:gd name="T20" fmla="*/ 256 w 273"/>
                <a:gd name="T21" fmla="*/ 5 h 181"/>
                <a:gd name="T22" fmla="*/ 269 w 273"/>
                <a:gd name="T23" fmla="*/ 43 h 181"/>
                <a:gd name="T24" fmla="*/ 260 w 273"/>
                <a:gd name="T25" fmla="*/ 98 h 181"/>
                <a:gd name="T26" fmla="*/ 242 w 273"/>
                <a:gd name="T27" fmla="*/ 149 h 181"/>
                <a:gd name="T28" fmla="*/ 232 w 273"/>
                <a:gd name="T29" fmla="*/ 165 h 181"/>
                <a:gd name="T30" fmla="*/ 212 w 273"/>
                <a:gd name="T31" fmla="*/ 175 h 181"/>
                <a:gd name="T32" fmla="*/ 149 w 273"/>
                <a:gd name="T33" fmla="*/ 177 h 181"/>
                <a:gd name="T34" fmla="*/ 87 w 273"/>
                <a:gd name="T35" fmla="*/ 169 h 181"/>
                <a:gd name="T36" fmla="*/ 35 w 273"/>
                <a:gd name="T37" fmla="*/ 113 h 181"/>
                <a:gd name="T38" fmla="*/ 4 w 273"/>
                <a:gd name="T39" fmla="*/ 26 h 181"/>
                <a:gd name="T40" fmla="*/ 4 w 273"/>
                <a:gd name="T41" fmla="*/ 19 h 181"/>
                <a:gd name="T42" fmla="*/ 0 w 273"/>
                <a:gd name="T43" fmla="*/ 1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 h="181">
                  <a:moveTo>
                    <a:pt x="0" y="19"/>
                  </a:moveTo>
                  <a:cubicBezTo>
                    <a:pt x="0" y="47"/>
                    <a:pt x="10" y="72"/>
                    <a:pt x="21" y="96"/>
                  </a:cubicBezTo>
                  <a:cubicBezTo>
                    <a:pt x="28" y="109"/>
                    <a:pt x="35" y="121"/>
                    <a:pt x="41" y="134"/>
                  </a:cubicBezTo>
                  <a:cubicBezTo>
                    <a:pt x="47" y="145"/>
                    <a:pt x="53" y="154"/>
                    <a:pt x="63" y="162"/>
                  </a:cubicBezTo>
                  <a:cubicBezTo>
                    <a:pt x="78" y="174"/>
                    <a:pt x="99" y="177"/>
                    <a:pt x="119" y="178"/>
                  </a:cubicBezTo>
                  <a:cubicBezTo>
                    <a:pt x="138" y="180"/>
                    <a:pt x="157" y="181"/>
                    <a:pt x="176" y="181"/>
                  </a:cubicBezTo>
                  <a:cubicBezTo>
                    <a:pt x="193" y="181"/>
                    <a:pt x="212" y="181"/>
                    <a:pt x="227" y="174"/>
                  </a:cubicBezTo>
                  <a:cubicBezTo>
                    <a:pt x="238" y="169"/>
                    <a:pt x="243" y="156"/>
                    <a:pt x="248" y="146"/>
                  </a:cubicBezTo>
                  <a:cubicBezTo>
                    <a:pt x="262" y="115"/>
                    <a:pt x="272" y="79"/>
                    <a:pt x="273" y="45"/>
                  </a:cubicBezTo>
                  <a:cubicBezTo>
                    <a:pt x="273" y="30"/>
                    <a:pt x="272" y="10"/>
                    <a:pt x="258" y="2"/>
                  </a:cubicBezTo>
                  <a:cubicBezTo>
                    <a:pt x="256" y="0"/>
                    <a:pt x="254" y="4"/>
                    <a:pt x="256" y="5"/>
                  </a:cubicBezTo>
                  <a:cubicBezTo>
                    <a:pt x="268" y="12"/>
                    <a:pt x="269" y="30"/>
                    <a:pt x="269" y="43"/>
                  </a:cubicBezTo>
                  <a:cubicBezTo>
                    <a:pt x="269" y="61"/>
                    <a:pt x="265" y="80"/>
                    <a:pt x="260" y="98"/>
                  </a:cubicBezTo>
                  <a:cubicBezTo>
                    <a:pt x="256" y="116"/>
                    <a:pt x="250" y="133"/>
                    <a:pt x="242" y="149"/>
                  </a:cubicBezTo>
                  <a:cubicBezTo>
                    <a:pt x="239" y="155"/>
                    <a:pt x="236" y="160"/>
                    <a:pt x="232" y="165"/>
                  </a:cubicBezTo>
                  <a:cubicBezTo>
                    <a:pt x="227" y="171"/>
                    <a:pt x="219" y="173"/>
                    <a:pt x="212" y="175"/>
                  </a:cubicBezTo>
                  <a:cubicBezTo>
                    <a:pt x="191" y="179"/>
                    <a:pt x="169" y="178"/>
                    <a:pt x="149" y="177"/>
                  </a:cubicBezTo>
                  <a:cubicBezTo>
                    <a:pt x="128" y="175"/>
                    <a:pt x="107" y="175"/>
                    <a:pt x="87" y="169"/>
                  </a:cubicBezTo>
                  <a:cubicBezTo>
                    <a:pt x="59" y="162"/>
                    <a:pt x="48" y="137"/>
                    <a:pt x="35" y="113"/>
                  </a:cubicBezTo>
                  <a:cubicBezTo>
                    <a:pt x="20" y="86"/>
                    <a:pt x="6" y="58"/>
                    <a:pt x="4" y="26"/>
                  </a:cubicBezTo>
                  <a:cubicBezTo>
                    <a:pt x="4" y="24"/>
                    <a:pt x="4" y="22"/>
                    <a:pt x="4" y="19"/>
                  </a:cubicBezTo>
                  <a:cubicBezTo>
                    <a:pt x="4" y="17"/>
                    <a:pt x="0" y="17"/>
                    <a:pt x="0" y="1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9" name="Freeform 356">
              <a:extLst>
                <a:ext uri="{FF2B5EF4-FFF2-40B4-BE49-F238E27FC236}">
                  <a16:creationId xmlns="" xmlns:a16="http://schemas.microsoft.com/office/drawing/2014/main" id="{770D6092-1B16-48CE-A4A7-1F1CEDE33BEF}"/>
                </a:ext>
              </a:extLst>
            </p:cNvPr>
            <p:cNvSpPr/>
            <p:nvPr/>
          </p:nvSpPr>
          <p:spPr bwMode="auto">
            <a:xfrm>
              <a:off x="2317" y="2557"/>
              <a:ext cx="615" cy="67"/>
            </a:xfrm>
            <a:custGeom>
              <a:avLst/>
              <a:gdLst>
                <a:gd name="T0" fmla="*/ 5 w 260"/>
                <a:gd name="T1" fmla="*/ 21 h 28"/>
                <a:gd name="T2" fmla="*/ 126 w 260"/>
                <a:gd name="T3" fmla="*/ 7 h 28"/>
                <a:gd name="T4" fmla="*/ 196 w 260"/>
                <a:gd name="T5" fmla="*/ 9 h 28"/>
                <a:gd name="T6" fmla="*/ 257 w 260"/>
                <a:gd name="T7" fmla="*/ 27 h 28"/>
                <a:gd name="T8" fmla="*/ 258 w 260"/>
                <a:gd name="T9" fmla="*/ 24 h 28"/>
                <a:gd name="T10" fmla="*/ 194 w 260"/>
                <a:gd name="T11" fmla="*/ 4 h 28"/>
                <a:gd name="T12" fmla="*/ 123 w 260"/>
                <a:gd name="T13" fmla="*/ 3 h 28"/>
                <a:gd name="T14" fmla="*/ 3 w 260"/>
                <a:gd name="T15" fmla="*/ 18 h 28"/>
                <a:gd name="T16" fmla="*/ 5 w 260"/>
                <a:gd name="T17"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8">
                  <a:moveTo>
                    <a:pt x="5" y="21"/>
                  </a:moveTo>
                  <a:cubicBezTo>
                    <a:pt x="42" y="3"/>
                    <a:pt x="86" y="7"/>
                    <a:pt x="126" y="7"/>
                  </a:cubicBezTo>
                  <a:cubicBezTo>
                    <a:pt x="150" y="7"/>
                    <a:pt x="173" y="5"/>
                    <a:pt x="196" y="9"/>
                  </a:cubicBezTo>
                  <a:cubicBezTo>
                    <a:pt x="217" y="12"/>
                    <a:pt x="238" y="19"/>
                    <a:pt x="257" y="27"/>
                  </a:cubicBezTo>
                  <a:cubicBezTo>
                    <a:pt x="259" y="28"/>
                    <a:pt x="260" y="25"/>
                    <a:pt x="258" y="24"/>
                  </a:cubicBezTo>
                  <a:cubicBezTo>
                    <a:pt x="237" y="15"/>
                    <a:pt x="216" y="8"/>
                    <a:pt x="194" y="4"/>
                  </a:cubicBezTo>
                  <a:cubicBezTo>
                    <a:pt x="170" y="0"/>
                    <a:pt x="146" y="3"/>
                    <a:pt x="123" y="3"/>
                  </a:cubicBezTo>
                  <a:cubicBezTo>
                    <a:pt x="83" y="3"/>
                    <a:pt x="40" y="0"/>
                    <a:pt x="3" y="18"/>
                  </a:cubicBezTo>
                  <a:cubicBezTo>
                    <a:pt x="0" y="19"/>
                    <a:pt x="2" y="22"/>
                    <a:pt x="5" y="2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0" name="Freeform 357">
              <a:extLst>
                <a:ext uri="{FF2B5EF4-FFF2-40B4-BE49-F238E27FC236}">
                  <a16:creationId xmlns="" xmlns:a16="http://schemas.microsoft.com/office/drawing/2014/main" id="{2610AAE3-6E74-45F8-BFC6-026F37FA31F1}"/>
                </a:ext>
              </a:extLst>
            </p:cNvPr>
            <p:cNvSpPr/>
            <p:nvPr/>
          </p:nvSpPr>
          <p:spPr bwMode="auto">
            <a:xfrm>
              <a:off x="2523" y="2187"/>
              <a:ext cx="130" cy="209"/>
            </a:xfrm>
            <a:custGeom>
              <a:avLst/>
              <a:gdLst>
                <a:gd name="T0" fmla="*/ 24 w 55"/>
                <a:gd name="T1" fmla="*/ 85 h 88"/>
                <a:gd name="T2" fmla="*/ 35 w 55"/>
                <a:gd name="T3" fmla="*/ 57 h 88"/>
                <a:gd name="T4" fmla="*/ 50 w 55"/>
                <a:gd name="T5" fmla="*/ 33 h 88"/>
                <a:gd name="T6" fmla="*/ 16 w 55"/>
                <a:gd name="T7" fmla="*/ 0 h 88"/>
                <a:gd name="T8" fmla="*/ 15 w 55"/>
                <a:gd name="T9" fmla="*/ 4 h 88"/>
                <a:gd name="T10" fmla="*/ 30 w 55"/>
                <a:gd name="T11" fmla="*/ 15 h 88"/>
                <a:gd name="T12" fmla="*/ 25 w 55"/>
                <a:gd name="T13" fmla="*/ 25 h 88"/>
                <a:gd name="T14" fmla="*/ 12 w 55"/>
                <a:gd name="T15" fmla="*/ 38 h 88"/>
                <a:gd name="T16" fmla="*/ 19 w 55"/>
                <a:gd name="T17" fmla="*/ 82 h 88"/>
                <a:gd name="T18" fmla="*/ 23 w 55"/>
                <a:gd name="T19" fmla="*/ 81 h 88"/>
                <a:gd name="T20" fmla="*/ 11 w 55"/>
                <a:gd name="T21" fmla="*/ 48 h 88"/>
                <a:gd name="T22" fmla="*/ 29 w 55"/>
                <a:gd name="T23" fmla="*/ 26 h 88"/>
                <a:gd name="T24" fmla="*/ 16 w 55"/>
                <a:gd name="T25" fmla="*/ 0 h 88"/>
                <a:gd name="T26" fmla="*/ 15 w 55"/>
                <a:gd name="T27" fmla="*/ 4 h 88"/>
                <a:gd name="T28" fmla="*/ 44 w 55"/>
                <a:gd name="T29" fmla="*/ 19 h 88"/>
                <a:gd name="T30" fmla="*/ 35 w 55"/>
                <a:gd name="T31" fmla="*/ 52 h 88"/>
                <a:gd name="T32" fmla="*/ 20 w 55"/>
                <a:gd name="T33" fmla="*/ 86 h 88"/>
                <a:gd name="T34" fmla="*/ 24 w 55"/>
                <a:gd name="T35"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88">
                  <a:moveTo>
                    <a:pt x="24" y="85"/>
                  </a:moveTo>
                  <a:cubicBezTo>
                    <a:pt x="19" y="72"/>
                    <a:pt x="25" y="65"/>
                    <a:pt x="35" y="57"/>
                  </a:cubicBezTo>
                  <a:cubicBezTo>
                    <a:pt x="42" y="51"/>
                    <a:pt x="48" y="44"/>
                    <a:pt x="50" y="33"/>
                  </a:cubicBezTo>
                  <a:cubicBezTo>
                    <a:pt x="55" y="13"/>
                    <a:pt x="32" y="3"/>
                    <a:pt x="16" y="0"/>
                  </a:cubicBezTo>
                  <a:cubicBezTo>
                    <a:pt x="14" y="0"/>
                    <a:pt x="13" y="3"/>
                    <a:pt x="15" y="4"/>
                  </a:cubicBezTo>
                  <a:cubicBezTo>
                    <a:pt x="20" y="6"/>
                    <a:pt x="30" y="8"/>
                    <a:pt x="30" y="15"/>
                  </a:cubicBezTo>
                  <a:cubicBezTo>
                    <a:pt x="31" y="18"/>
                    <a:pt x="27" y="22"/>
                    <a:pt x="25" y="25"/>
                  </a:cubicBezTo>
                  <a:cubicBezTo>
                    <a:pt x="21" y="29"/>
                    <a:pt x="15" y="33"/>
                    <a:pt x="12" y="38"/>
                  </a:cubicBezTo>
                  <a:cubicBezTo>
                    <a:pt x="0" y="54"/>
                    <a:pt x="14" y="67"/>
                    <a:pt x="19" y="82"/>
                  </a:cubicBezTo>
                  <a:cubicBezTo>
                    <a:pt x="20" y="84"/>
                    <a:pt x="24" y="83"/>
                    <a:pt x="23" y="81"/>
                  </a:cubicBezTo>
                  <a:cubicBezTo>
                    <a:pt x="19" y="70"/>
                    <a:pt x="9" y="60"/>
                    <a:pt x="11" y="48"/>
                  </a:cubicBezTo>
                  <a:cubicBezTo>
                    <a:pt x="13" y="39"/>
                    <a:pt x="23" y="32"/>
                    <a:pt x="29" y="26"/>
                  </a:cubicBezTo>
                  <a:cubicBezTo>
                    <a:pt x="40" y="13"/>
                    <a:pt x="30" y="5"/>
                    <a:pt x="16" y="0"/>
                  </a:cubicBezTo>
                  <a:cubicBezTo>
                    <a:pt x="16" y="2"/>
                    <a:pt x="16" y="3"/>
                    <a:pt x="15" y="4"/>
                  </a:cubicBezTo>
                  <a:cubicBezTo>
                    <a:pt x="26" y="6"/>
                    <a:pt x="37" y="10"/>
                    <a:pt x="44" y="19"/>
                  </a:cubicBezTo>
                  <a:cubicBezTo>
                    <a:pt x="52" y="30"/>
                    <a:pt x="44" y="44"/>
                    <a:pt x="35" y="52"/>
                  </a:cubicBezTo>
                  <a:cubicBezTo>
                    <a:pt x="24" y="62"/>
                    <a:pt x="13" y="70"/>
                    <a:pt x="20" y="86"/>
                  </a:cubicBezTo>
                  <a:cubicBezTo>
                    <a:pt x="21" y="88"/>
                    <a:pt x="25" y="87"/>
                    <a:pt x="24" y="8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1" name="Freeform 358">
              <a:extLst>
                <a:ext uri="{FF2B5EF4-FFF2-40B4-BE49-F238E27FC236}">
                  <a16:creationId xmlns="" xmlns:a16="http://schemas.microsoft.com/office/drawing/2014/main" id="{1C558E00-2950-48C3-97CB-C25A7AC47EF1}"/>
                </a:ext>
              </a:extLst>
            </p:cNvPr>
            <p:cNvSpPr/>
            <p:nvPr/>
          </p:nvSpPr>
          <p:spPr bwMode="auto">
            <a:xfrm>
              <a:off x="2653" y="2109"/>
              <a:ext cx="199" cy="313"/>
            </a:xfrm>
            <a:custGeom>
              <a:avLst/>
              <a:gdLst>
                <a:gd name="T0" fmla="*/ 3 w 84"/>
                <a:gd name="T1" fmla="*/ 9 h 132"/>
                <a:gd name="T2" fmla="*/ 38 w 84"/>
                <a:gd name="T3" fmla="*/ 32 h 132"/>
                <a:gd name="T4" fmla="*/ 16 w 84"/>
                <a:gd name="T5" fmla="*/ 70 h 132"/>
                <a:gd name="T6" fmla="*/ 6 w 84"/>
                <a:gd name="T7" fmla="*/ 107 h 132"/>
                <a:gd name="T8" fmla="*/ 38 w 84"/>
                <a:gd name="T9" fmla="*/ 131 h 132"/>
                <a:gd name="T10" fmla="*/ 40 w 84"/>
                <a:gd name="T11" fmla="*/ 128 h 132"/>
                <a:gd name="T12" fmla="*/ 75 w 84"/>
                <a:gd name="T13" fmla="*/ 40 h 132"/>
                <a:gd name="T14" fmla="*/ 4 w 84"/>
                <a:gd name="T15" fmla="*/ 5 h 132"/>
                <a:gd name="T16" fmla="*/ 5 w 84"/>
                <a:gd name="T17" fmla="*/ 9 h 132"/>
                <a:gd name="T18" fmla="*/ 56 w 84"/>
                <a:gd name="T19" fmla="*/ 11 h 132"/>
                <a:gd name="T20" fmla="*/ 72 w 84"/>
                <a:gd name="T21" fmla="*/ 33 h 132"/>
                <a:gd name="T22" fmla="*/ 61 w 84"/>
                <a:gd name="T23" fmla="*/ 57 h 132"/>
                <a:gd name="T24" fmla="*/ 38 w 84"/>
                <a:gd name="T25" fmla="*/ 131 h 132"/>
                <a:gd name="T26" fmla="*/ 39 w 84"/>
                <a:gd name="T27" fmla="*/ 127 h 132"/>
                <a:gd name="T28" fmla="*/ 10 w 84"/>
                <a:gd name="T29" fmla="*/ 90 h 132"/>
                <a:gd name="T30" fmla="*/ 37 w 84"/>
                <a:gd name="T31" fmla="*/ 45 h 132"/>
                <a:gd name="T32" fmla="*/ 39 w 84"/>
                <a:gd name="T33" fmla="*/ 19 h 132"/>
                <a:gd name="T34" fmla="*/ 3 w 84"/>
                <a:gd name="T35" fmla="*/ 5 h 132"/>
                <a:gd name="T36" fmla="*/ 3 w 84"/>
                <a:gd name="T37"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32">
                  <a:moveTo>
                    <a:pt x="3" y="9"/>
                  </a:moveTo>
                  <a:cubicBezTo>
                    <a:pt x="16" y="10"/>
                    <a:pt x="40" y="14"/>
                    <a:pt x="38" y="32"/>
                  </a:cubicBezTo>
                  <a:cubicBezTo>
                    <a:pt x="35" y="47"/>
                    <a:pt x="24" y="59"/>
                    <a:pt x="16" y="70"/>
                  </a:cubicBezTo>
                  <a:cubicBezTo>
                    <a:pt x="8" y="81"/>
                    <a:pt x="2" y="94"/>
                    <a:pt x="6" y="107"/>
                  </a:cubicBezTo>
                  <a:cubicBezTo>
                    <a:pt x="10" y="121"/>
                    <a:pt x="26" y="127"/>
                    <a:pt x="38" y="131"/>
                  </a:cubicBezTo>
                  <a:cubicBezTo>
                    <a:pt x="40" y="132"/>
                    <a:pt x="42" y="129"/>
                    <a:pt x="40" y="128"/>
                  </a:cubicBezTo>
                  <a:cubicBezTo>
                    <a:pt x="0" y="96"/>
                    <a:pt x="69" y="70"/>
                    <a:pt x="75" y="40"/>
                  </a:cubicBezTo>
                  <a:cubicBezTo>
                    <a:pt x="84" y="0"/>
                    <a:pt x="28" y="1"/>
                    <a:pt x="4" y="5"/>
                  </a:cubicBezTo>
                  <a:cubicBezTo>
                    <a:pt x="1" y="5"/>
                    <a:pt x="2" y="9"/>
                    <a:pt x="5" y="9"/>
                  </a:cubicBezTo>
                  <a:cubicBezTo>
                    <a:pt x="21" y="6"/>
                    <a:pt x="40" y="5"/>
                    <a:pt x="56" y="11"/>
                  </a:cubicBezTo>
                  <a:cubicBezTo>
                    <a:pt x="66" y="15"/>
                    <a:pt x="72" y="22"/>
                    <a:pt x="72" y="33"/>
                  </a:cubicBezTo>
                  <a:cubicBezTo>
                    <a:pt x="73" y="42"/>
                    <a:pt x="67" y="50"/>
                    <a:pt x="61" y="57"/>
                  </a:cubicBezTo>
                  <a:cubicBezTo>
                    <a:pt x="42" y="77"/>
                    <a:pt x="4" y="105"/>
                    <a:pt x="38" y="131"/>
                  </a:cubicBezTo>
                  <a:cubicBezTo>
                    <a:pt x="38" y="130"/>
                    <a:pt x="39" y="128"/>
                    <a:pt x="39" y="127"/>
                  </a:cubicBezTo>
                  <a:cubicBezTo>
                    <a:pt x="21" y="122"/>
                    <a:pt x="4" y="111"/>
                    <a:pt x="10" y="90"/>
                  </a:cubicBezTo>
                  <a:cubicBezTo>
                    <a:pt x="15" y="73"/>
                    <a:pt x="29" y="60"/>
                    <a:pt x="37" y="45"/>
                  </a:cubicBezTo>
                  <a:cubicBezTo>
                    <a:pt x="41" y="37"/>
                    <a:pt x="44" y="27"/>
                    <a:pt x="39" y="19"/>
                  </a:cubicBezTo>
                  <a:cubicBezTo>
                    <a:pt x="32" y="8"/>
                    <a:pt x="14" y="6"/>
                    <a:pt x="3" y="5"/>
                  </a:cubicBezTo>
                  <a:cubicBezTo>
                    <a:pt x="0" y="4"/>
                    <a:pt x="0" y="8"/>
                    <a:pt x="3" y="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2" name="Freeform 359">
              <a:extLst>
                <a:ext uri="{FF2B5EF4-FFF2-40B4-BE49-F238E27FC236}">
                  <a16:creationId xmlns="" xmlns:a16="http://schemas.microsoft.com/office/drawing/2014/main" id="{490C1BDB-FD57-4073-89A0-9B94F742200F}"/>
                </a:ext>
              </a:extLst>
            </p:cNvPr>
            <p:cNvSpPr/>
            <p:nvPr/>
          </p:nvSpPr>
          <p:spPr bwMode="auto">
            <a:xfrm>
              <a:off x="2596" y="2747"/>
              <a:ext cx="126" cy="104"/>
            </a:xfrm>
            <a:custGeom>
              <a:avLst/>
              <a:gdLst>
                <a:gd name="T0" fmla="*/ 18 w 53"/>
                <a:gd name="T1" fmla="*/ 3 h 44"/>
                <a:gd name="T2" fmla="*/ 6 w 53"/>
                <a:gd name="T3" fmla="*/ 24 h 44"/>
                <a:gd name="T4" fmla="*/ 43 w 53"/>
                <a:gd name="T5" fmla="*/ 35 h 44"/>
                <a:gd name="T6" fmla="*/ 42 w 53"/>
                <a:gd name="T7" fmla="*/ 6 h 44"/>
                <a:gd name="T8" fmla="*/ 21 w 53"/>
                <a:gd name="T9" fmla="*/ 3 h 44"/>
                <a:gd name="T10" fmla="*/ 18 w 53"/>
                <a:gd name="T11" fmla="*/ 3 h 44"/>
              </a:gdLst>
              <a:ahLst/>
              <a:cxnLst>
                <a:cxn ang="0">
                  <a:pos x="T0" y="T1"/>
                </a:cxn>
                <a:cxn ang="0">
                  <a:pos x="T2" y="T3"/>
                </a:cxn>
                <a:cxn ang="0">
                  <a:pos x="T4" y="T5"/>
                </a:cxn>
                <a:cxn ang="0">
                  <a:pos x="T6" y="T7"/>
                </a:cxn>
                <a:cxn ang="0">
                  <a:pos x="T8" y="T9"/>
                </a:cxn>
                <a:cxn ang="0">
                  <a:pos x="T10" y="T11"/>
                </a:cxn>
              </a:cxnLst>
              <a:rect l="0" t="0" r="r" b="b"/>
              <a:pathLst>
                <a:path w="53" h="44">
                  <a:moveTo>
                    <a:pt x="18" y="3"/>
                  </a:moveTo>
                  <a:cubicBezTo>
                    <a:pt x="8" y="5"/>
                    <a:pt x="0" y="15"/>
                    <a:pt x="6" y="24"/>
                  </a:cubicBezTo>
                  <a:cubicBezTo>
                    <a:pt x="13" y="36"/>
                    <a:pt x="31" y="44"/>
                    <a:pt x="43" y="35"/>
                  </a:cubicBezTo>
                  <a:cubicBezTo>
                    <a:pt x="53" y="28"/>
                    <a:pt x="50" y="13"/>
                    <a:pt x="42" y="6"/>
                  </a:cubicBezTo>
                  <a:cubicBezTo>
                    <a:pt x="34" y="0"/>
                    <a:pt x="30" y="2"/>
                    <a:pt x="21" y="3"/>
                  </a:cubicBezTo>
                  <a:lnTo>
                    <a:pt x="18" y="3"/>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3" name="Freeform 360">
              <a:extLst>
                <a:ext uri="{FF2B5EF4-FFF2-40B4-BE49-F238E27FC236}">
                  <a16:creationId xmlns="" xmlns:a16="http://schemas.microsoft.com/office/drawing/2014/main" id="{54C4C8FE-AD79-40A2-B6EF-B7C9C58C994D}"/>
                </a:ext>
              </a:extLst>
            </p:cNvPr>
            <p:cNvSpPr/>
            <p:nvPr/>
          </p:nvSpPr>
          <p:spPr bwMode="auto">
            <a:xfrm>
              <a:off x="2582" y="2714"/>
              <a:ext cx="26" cy="26"/>
            </a:xfrm>
            <a:custGeom>
              <a:avLst/>
              <a:gdLst>
                <a:gd name="T0" fmla="*/ 10 w 11"/>
                <a:gd name="T1" fmla="*/ 9 h 11"/>
                <a:gd name="T2" fmla="*/ 2 w 11"/>
                <a:gd name="T3" fmla="*/ 1 h 11"/>
                <a:gd name="T4" fmla="*/ 1 w 11"/>
                <a:gd name="T5" fmla="*/ 2 h 11"/>
                <a:gd name="T6" fmla="*/ 9 w 11"/>
                <a:gd name="T7" fmla="*/ 10 h 11"/>
                <a:gd name="T8" fmla="*/ 10 w 11"/>
                <a:gd name="T9" fmla="*/ 9 h 11"/>
              </a:gdLst>
              <a:ahLst/>
              <a:cxnLst>
                <a:cxn ang="0">
                  <a:pos x="T0" y="T1"/>
                </a:cxn>
                <a:cxn ang="0">
                  <a:pos x="T2" y="T3"/>
                </a:cxn>
                <a:cxn ang="0">
                  <a:pos x="T4" y="T5"/>
                </a:cxn>
                <a:cxn ang="0">
                  <a:pos x="T6" y="T7"/>
                </a:cxn>
                <a:cxn ang="0">
                  <a:pos x="T8" y="T9"/>
                </a:cxn>
              </a:cxnLst>
              <a:rect l="0" t="0" r="r" b="b"/>
              <a:pathLst>
                <a:path w="11" h="11">
                  <a:moveTo>
                    <a:pt x="10" y="9"/>
                  </a:moveTo>
                  <a:cubicBezTo>
                    <a:pt x="7" y="7"/>
                    <a:pt x="5" y="3"/>
                    <a:pt x="2" y="1"/>
                  </a:cubicBezTo>
                  <a:cubicBezTo>
                    <a:pt x="1" y="0"/>
                    <a:pt x="0" y="2"/>
                    <a:pt x="1" y="2"/>
                  </a:cubicBezTo>
                  <a:cubicBezTo>
                    <a:pt x="4" y="4"/>
                    <a:pt x="6" y="8"/>
                    <a:pt x="9" y="10"/>
                  </a:cubicBezTo>
                  <a:cubicBezTo>
                    <a:pt x="9" y="11"/>
                    <a:pt x="11" y="10"/>
                    <a:pt x="10" y="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4" name="Freeform 361">
              <a:extLst>
                <a:ext uri="{FF2B5EF4-FFF2-40B4-BE49-F238E27FC236}">
                  <a16:creationId xmlns="" xmlns:a16="http://schemas.microsoft.com/office/drawing/2014/main" id="{4A51A557-AE15-4EA8-9575-B4FF60348DD7}"/>
                </a:ext>
              </a:extLst>
            </p:cNvPr>
            <p:cNvSpPr/>
            <p:nvPr/>
          </p:nvSpPr>
          <p:spPr bwMode="auto">
            <a:xfrm>
              <a:off x="2745" y="2752"/>
              <a:ext cx="24" cy="21"/>
            </a:xfrm>
            <a:custGeom>
              <a:avLst/>
              <a:gdLst>
                <a:gd name="T0" fmla="*/ 2 w 10"/>
                <a:gd name="T1" fmla="*/ 8 h 9"/>
                <a:gd name="T2" fmla="*/ 9 w 10"/>
                <a:gd name="T3" fmla="*/ 2 h 9"/>
                <a:gd name="T4" fmla="*/ 8 w 10"/>
                <a:gd name="T5" fmla="*/ 1 h 9"/>
                <a:gd name="T6" fmla="*/ 1 w 10"/>
                <a:gd name="T7" fmla="*/ 7 h 9"/>
                <a:gd name="T8" fmla="*/ 2 w 10"/>
                <a:gd name="T9" fmla="*/ 8 h 9"/>
              </a:gdLst>
              <a:ahLst/>
              <a:cxnLst>
                <a:cxn ang="0">
                  <a:pos x="T0" y="T1"/>
                </a:cxn>
                <a:cxn ang="0">
                  <a:pos x="T2" y="T3"/>
                </a:cxn>
                <a:cxn ang="0">
                  <a:pos x="T4" y="T5"/>
                </a:cxn>
                <a:cxn ang="0">
                  <a:pos x="T6" y="T7"/>
                </a:cxn>
                <a:cxn ang="0">
                  <a:pos x="T8" y="T9"/>
                </a:cxn>
              </a:cxnLst>
              <a:rect l="0" t="0" r="r" b="b"/>
              <a:pathLst>
                <a:path w="10" h="9">
                  <a:moveTo>
                    <a:pt x="2" y="8"/>
                  </a:moveTo>
                  <a:cubicBezTo>
                    <a:pt x="5" y="6"/>
                    <a:pt x="7" y="5"/>
                    <a:pt x="9" y="2"/>
                  </a:cubicBezTo>
                  <a:cubicBezTo>
                    <a:pt x="10" y="2"/>
                    <a:pt x="9" y="0"/>
                    <a:pt x="8" y="1"/>
                  </a:cubicBezTo>
                  <a:cubicBezTo>
                    <a:pt x="6" y="3"/>
                    <a:pt x="4" y="5"/>
                    <a:pt x="1" y="7"/>
                  </a:cubicBezTo>
                  <a:cubicBezTo>
                    <a:pt x="0" y="7"/>
                    <a:pt x="1" y="9"/>
                    <a:pt x="2"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5" name="Freeform 362">
              <a:extLst>
                <a:ext uri="{FF2B5EF4-FFF2-40B4-BE49-F238E27FC236}">
                  <a16:creationId xmlns="" xmlns:a16="http://schemas.microsoft.com/office/drawing/2014/main" id="{D7D464CD-58FC-4CE5-B2C7-70E0CC63EF22}"/>
                </a:ext>
              </a:extLst>
            </p:cNvPr>
            <p:cNvSpPr/>
            <p:nvPr/>
          </p:nvSpPr>
          <p:spPr bwMode="auto">
            <a:xfrm>
              <a:off x="2707" y="2718"/>
              <a:ext cx="12" cy="19"/>
            </a:xfrm>
            <a:custGeom>
              <a:avLst/>
              <a:gdLst>
                <a:gd name="T0" fmla="*/ 2 w 5"/>
                <a:gd name="T1" fmla="*/ 7 h 8"/>
                <a:gd name="T2" fmla="*/ 5 w 5"/>
                <a:gd name="T3" fmla="*/ 2 h 8"/>
                <a:gd name="T4" fmla="*/ 4 w 5"/>
                <a:gd name="T5" fmla="*/ 0 h 8"/>
                <a:gd name="T6" fmla="*/ 0 w 5"/>
                <a:gd name="T7" fmla="*/ 6 h 8"/>
                <a:gd name="T8" fmla="*/ 2 w 5"/>
                <a:gd name="T9" fmla="*/ 7 h 8"/>
              </a:gdLst>
              <a:ahLst/>
              <a:cxnLst>
                <a:cxn ang="0">
                  <a:pos x="T0" y="T1"/>
                </a:cxn>
                <a:cxn ang="0">
                  <a:pos x="T2" y="T3"/>
                </a:cxn>
                <a:cxn ang="0">
                  <a:pos x="T4" y="T5"/>
                </a:cxn>
                <a:cxn ang="0">
                  <a:pos x="T6" y="T7"/>
                </a:cxn>
                <a:cxn ang="0">
                  <a:pos x="T8" y="T9"/>
                </a:cxn>
              </a:cxnLst>
              <a:rect l="0" t="0" r="r" b="b"/>
              <a:pathLst>
                <a:path w="5" h="8">
                  <a:moveTo>
                    <a:pt x="2" y="7"/>
                  </a:moveTo>
                  <a:cubicBezTo>
                    <a:pt x="2" y="5"/>
                    <a:pt x="3" y="3"/>
                    <a:pt x="5" y="2"/>
                  </a:cubicBezTo>
                  <a:cubicBezTo>
                    <a:pt x="5" y="1"/>
                    <a:pt x="4" y="0"/>
                    <a:pt x="4" y="0"/>
                  </a:cubicBezTo>
                  <a:cubicBezTo>
                    <a:pt x="2" y="2"/>
                    <a:pt x="1" y="4"/>
                    <a:pt x="0" y="6"/>
                  </a:cubicBezTo>
                  <a:cubicBezTo>
                    <a:pt x="0" y="7"/>
                    <a:pt x="1" y="8"/>
                    <a:pt x="2" y="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6" name="Freeform 363">
              <a:extLst>
                <a:ext uri="{FF2B5EF4-FFF2-40B4-BE49-F238E27FC236}">
                  <a16:creationId xmlns="" xmlns:a16="http://schemas.microsoft.com/office/drawing/2014/main" id="{88A45356-AB8C-4D00-A649-DEBC380BE759}"/>
                </a:ext>
              </a:extLst>
            </p:cNvPr>
            <p:cNvSpPr/>
            <p:nvPr/>
          </p:nvSpPr>
          <p:spPr bwMode="auto">
            <a:xfrm>
              <a:off x="2658" y="2699"/>
              <a:ext cx="9" cy="27"/>
            </a:xfrm>
            <a:custGeom>
              <a:avLst/>
              <a:gdLst>
                <a:gd name="T0" fmla="*/ 2 w 4"/>
                <a:gd name="T1" fmla="*/ 10 h 11"/>
                <a:gd name="T2" fmla="*/ 4 w 4"/>
                <a:gd name="T3" fmla="*/ 1 h 11"/>
                <a:gd name="T4" fmla="*/ 2 w 4"/>
                <a:gd name="T5" fmla="*/ 1 h 11"/>
                <a:gd name="T6" fmla="*/ 0 w 4"/>
                <a:gd name="T7" fmla="*/ 9 h 11"/>
                <a:gd name="T8" fmla="*/ 2 w 4"/>
                <a:gd name="T9" fmla="*/ 10 h 11"/>
              </a:gdLst>
              <a:ahLst/>
              <a:cxnLst>
                <a:cxn ang="0">
                  <a:pos x="T0" y="T1"/>
                </a:cxn>
                <a:cxn ang="0">
                  <a:pos x="T2" y="T3"/>
                </a:cxn>
                <a:cxn ang="0">
                  <a:pos x="T4" y="T5"/>
                </a:cxn>
                <a:cxn ang="0">
                  <a:pos x="T6" y="T7"/>
                </a:cxn>
                <a:cxn ang="0">
                  <a:pos x="T8" y="T9"/>
                </a:cxn>
              </a:cxnLst>
              <a:rect l="0" t="0" r="r" b="b"/>
              <a:pathLst>
                <a:path w="4" h="11">
                  <a:moveTo>
                    <a:pt x="2" y="10"/>
                  </a:moveTo>
                  <a:cubicBezTo>
                    <a:pt x="2" y="7"/>
                    <a:pt x="4" y="4"/>
                    <a:pt x="4" y="1"/>
                  </a:cubicBezTo>
                  <a:cubicBezTo>
                    <a:pt x="4" y="0"/>
                    <a:pt x="2" y="0"/>
                    <a:pt x="2" y="1"/>
                  </a:cubicBezTo>
                  <a:cubicBezTo>
                    <a:pt x="2" y="4"/>
                    <a:pt x="1" y="7"/>
                    <a:pt x="0" y="9"/>
                  </a:cubicBezTo>
                  <a:cubicBezTo>
                    <a:pt x="0" y="10"/>
                    <a:pt x="2" y="11"/>
                    <a:pt x="2" y="1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7" name="Freeform 364">
              <a:extLst>
                <a:ext uri="{FF2B5EF4-FFF2-40B4-BE49-F238E27FC236}">
                  <a16:creationId xmlns="" xmlns:a16="http://schemas.microsoft.com/office/drawing/2014/main" id="{F62CA3F8-F2C3-4D36-871E-41DEB9FDE22B}"/>
                </a:ext>
              </a:extLst>
            </p:cNvPr>
            <p:cNvSpPr/>
            <p:nvPr/>
          </p:nvSpPr>
          <p:spPr bwMode="auto">
            <a:xfrm>
              <a:off x="2935" y="2666"/>
              <a:ext cx="61" cy="95"/>
            </a:xfrm>
            <a:custGeom>
              <a:avLst/>
              <a:gdLst>
                <a:gd name="T0" fmla="*/ 7 w 26"/>
                <a:gd name="T1" fmla="*/ 4 h 40"/>
                <a:gd name="T2" fmla="*/ 21 w 26"/>
                <a:gd name="T3" fmla="*/ 21 h 40"/>
                <a:gd name="T4" fmla="*/ 2 w 26"/>
                <a:gd name="T5" fmla="*/ 36 h 40"/>
                <a:gd name="T6" fmla="*/ 3 w 26"/>
                <a:gd name="T7" fmla="*/ 40 h 40"/>
                <a:gd name="T8" fmla="*/ 25 w 26"/>
                <a:gd name="T9" fmla="*/ 19 h 40"/>
                <a:gd name="T10" fmla="*/ 7 w 26"/>
                <a:gd name="T11" fmla="*/ 0 h 40"/>
                <a:gd name="T12" fmla="*/ 7 w 26"/>
                <a:gd name="T13" fmla="*/ 4 h 40"/>
              </a:gdLst>
              <a:ahLst/>
              <a:cxnLst>
                <a:cxn ang="0">
                  <a:pos x="T0" y="T1"/>
                </a:cxn>
                <a:cxn ang="0">
                  <a:pos x="T2" y="T3"/>
                </a:cxn>
                <a:cxn ang="0">
                  <a:pos x="T4" y="T5"/>
                </a:cxn>
                <a:cxn ang="0">
                  <a:pos x="T6" y="T7"/>
                </a:cxn>
                <a:cxn ang="0">
                  <a:pos x="T8" y="T9"/>
                </a:cxn>
                <a:cxn ang="0">
                  <a:pos x="T10" y="T11"/>
                </a:cxn>
                <a:cxn ang="0">
                  <a:pos x="T12" y="T13"/>
                </a:cxn>
              </a:cxnLst>
              <a:rect l="0" t="0" r="r" b="b"/>
              <a:pathLst>
                <a:path w="26" h="40">
                  <a:moveTo>
                    <a:pt x="7" y="4"/>
                  </a:moveTo>
                  <a:cubicBezTo>
                    <a:pt x="17" y="5"/>
                    <a:pt x="22" y="11"/>
                    <a:pt x="21" y="21"/>
                  </a:cubicBezTo>
                  <a:cubicBezTo>
                    <a:pt x="21" y="31"/>
                    <a:pt x="10" y="34"/>
                    <a:pt x="2" y="36"/>
                  </a:cubicBezTo>
                  <a:cubicBezTo>
                    <a:pt x="0" y="37"/>
                    <a:pt x="1" y="40"/>
                    <a:pt x="3" y="40"/>
                  </a:cubicBezTo>
                  <a:cubicBezTo>
                    <a:pt x="15" y="37"/>
                    <a:pt x="24" y="33"/>
                    <a:pt x="25" y="19"/>
                  </a:cubicBezTo>
                  <a:cubicBezTo>
                    <a:pt x="26" y="8"/>
                    <a:pt x="18" y="1"/>
                    <a:pt x="7" y="0"/>
                  </a:cubicBezTo>
                  <a:cubicBezTo>
                    <a:pt x="5" y="0"/>
                    <a:pt x="5" y="4"/>
                    <a:pt x="7"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8" name="Freeform 365">
              <a:extLst>
                <a:ext uri="{FF2B5EF4-FFF2-40B4-BE49-F238E27FC236}">
                  <a16:creationId xmlns="" xmlns:a16="http://schemas.microsoft.com/office/drawing/2014/main" id="{B0E5B505-7DDA-48AF-9F13-DA4630DF2A78}"/>
                </a:ext>
              </a:extLst>
            </p:cNvPr>
            <p:cNvSpPr/>
            <p:nvPr/>
          </p:nvSpPr>
          <p:spPr bwMode="auto">
            <a:xfrm>
              <a:off x="2899" y="2605"/>
              <a:ext cx="135" cy="199"/>
            </a:xfrm>
            <a:custGeom>
              <a:avLst/>
              <a:gdLst>
                <a:gd name="T0" fmla="*/ 13 w 57"/>
                <a:gd name="T1" fmla="*/ 4 h 84"/>
                <a:gd name="T2" fmla="*/ 41 w 57"/>
                <a:gd name="T3" fmla="*/ 15 h 84"/>
                <a:gd name="T4" fmla="*/ 51 w 57"/>
                <a:gd name="T5" fmla="*/ 43 h 84"/>
                <a:gd name="T6" fmla="*/ 4 w 57"/>
                <a:gd name="T7" fmla="*/ 71 h 84"/>
                <a:gd name="T8" fmla="*/ 2 w 57"/>
                <a:gd name="T9" fmla="*/ 75 h 84"/>
                <a:gd name="T10" fmla="*/ 53 w 57"/>
                <a:gd name="T11" fmla="*/ 52 h 84"/>
                <a:gd name="T12" fmla="*/ 48 w 57"/>
                <a:gd name="T13" fmla="*/ 16 h 84"/>
                <a:gd name="T14" fmla="*/ 14 w 57"/>
                <a:gd name="T15" fmla="*/ 1 h 84"/>
                <a:gd name="T16" fmla="*/ 13 w 57"/>
                <a:gd name="T17"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4">
                  <a:moveTo>
                    <a:pt x="13" y="4"/>
                  </a:moveTo>
                  <a:cubicBezTo>
                    <a:pt x="24" y="6"/>
                    <a:pt x="33" y="8"/>
                    <a:pt x="41" y="15"/>
                  </a:cubicBezTo>
                  <a:cubicBezTo>
                    <a:pt x="50" y="21"/>
                    <a:pt x="51" y="33"/>
                    <a:pt x="51" y="43"/>
                  </a:cubicBezTo>
                  <a:cubicBezTo>
                    <a:pt x="50" y="64"/>
                    <a:pt x="23" y="81"/>
                    <a:pt x="4" y="71"/>
                  </a:cubicBezTo>
                  <a:cubicBezTo>
                    <a:pt x="2" y="70"/>
                    <a:pt x="0" y="74"/>
                    <a:pt x="2" y="75"/>
                  </a:cubicBezTo>
                  <a:cubicBezTo>
                    <a:pt x="21" y="84"/>
                    <a:pt x="47" y="71"/>
                    <a:pt x="53" y="52"/>
                  </a:cubicBezTo>
                  <a:cubicBezTo>
                    <a:pt x="57" y="40"/>
                    <a:pt x="55" y="26"/>
                    <a:pt x="48" y="16"/>
                  </a:cubicBezTo>
                  <a:cubicBezTo>
                    <a:pt x="40" y="5"/>
                    <a:pt x="26" y="3"/>
                    <a:pt x="14" y="1"/>
                  </a:cubicBezTo>
                  <a:cubicBezTo>
                    <a:pt x="12" y="0"/>
                    <a:pt x="11" y="4"/>
                    <a:pt x="13"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9" name="Freeform 366">
              <a:extLst>
                <a:ext uri="{FF2B5EF4-FFF2-40B4-BE49-F238E27FC236}">
                  <a16:creationId xmlns="" xmlns:a16="http://schemas.microsoft.com/office/drawing/2014/main" id="{CD646B02-0D94-45FF-BE4A-9FE819176074}"/>
                </a:ext>
              </a:extLst>
            </p:cNvPr>
            <p:cNvSpPr/>
            <p:nvPr/>
          </p:nvSpPr>
          <p:spPr bwMode="auto">
            <a:xfrm>
              <a:off x="2340" y="2560"/>
              <a:ext cx="578" cy="116"/>
            </a:xfrm>
            <a:custGeom>
              <a:avLst/>
              <a:gdLst>
                <a:gd name="T0" fmla="*/ 15 w 244"/>
                <a:gd name="T1" fmla="*/ 23 h 49"/>
                <a:gd name="T2" fmla="*/ 55 w 244"/>
                <a:gd name="T3" fmla="*/ 6 h 49"/>
                <a:gd name="T4" fmla="*/ 46 w 244"/>
                <a:gd name="T5" fmla="*/ 30 h 49"/>
                <a:gd name="T6" fmla="*/ 94 w 244"/>
                <a:gd name="T7" fmla="*/ 4 h 49"/>
                <a:gd name="T8" fmla="*/ 80 w 244"/>
                <a:gd name="T9" fmla="*/ 41 h 49"/>
                <a:gd name="T10" fmla="*/ 138 w 244"/>
                <a:gd name="T11" fmla="*/ 8 h 49"/>
                <a:gd name="T12" fmla="*/ 126 w 244"/>
                <a:gd name="T13" fmla="*/ 40 h 49"/>
                <a:gd name="T14" fmla="*/ 175 w 244"/>
                <a:gd name="T15" fmla="*/ 16 h 49"/>
                <a:gd name="T16" fmla="*/ 170 w 244"/>
                <a:gd name="T17" fmla="*/ 44 h 49"/>
                <a:gd name="T18" fmla="*/ 214 w 244"/>
                <a:gd name="T19" fmla="*/ 19 h 49"/>
                <a:gd name="T20" fmla="*/ 207 w 244"/>
                <a:gd name="T21" fmla="*/ 41 h 49"/>
                <a:gd name="T22" fmla="*/ 234 w 244"/>
                <a:gd name="T23" fmla="*/ 25 h 49"/>
                <a:gd name="T24" fmla="*/ 237 w 244"/>
                <a:gd name="T25" fmla="*/ 27 h 49"/>
                <a:gd name="T26" fmla="*/ 187 w 244"/>
                <a:gd name="T27" fmla="*/ 14 h 49"/>
                <a:gd name="T28" fmla="*/ 107 w 244"/>
                <a:gd name="T29" fmla="*/ 9 h 49"/>
                <a:gd name="T30" fmla="*/ 192 w 244"/>
                <a:gd name="T31" fmla="*/ 25 h 49"/>
                <a:gd name="T32" fmla="*/ 134 w 244"/>
                <a:gd name="T33" fmla="*/ 34 h 49"/>
                <a:gd name="T34" fmla="*/ 138 w 244"/>
                <a:gd name="T35" fmla="*/ 35 h 49"/>
                <a:gd name="T36" fmla="*/ 61 w 244"/>
                <a:gd name="T37" fmla="*/ 16 h 49"/>
                <a:gd name="T38" fmla="*/ 104 w 244"/>
                <a:gd name="T39" fmla="*/ 11 h 49"/>
                <a:gd name="T40" fmla="*/ 12 w 244"/>
                <a:gd name="T41" fmla="*/ 21 h 49"/>
                <a:gd name="T42" fmla="*/ 90 w 244"/>
                <a:gd name="T43" fmla="*/ 18 h 49"/>
                <a:gd name="T44" fmla="*/ 35 w 244"/>
                <a:gd name="T45" fmla="*/ 22 h 49"/>
                <a:gd name="T46" fmla="*/ 107 w 244"/>
                <a:gd name="T47" fmla="*/ 28 h 49"/>
                <a:gd name="T48" fmla="*/ 68 w 244"/>
                <a:gd name="T49" fmla="*/ 19 h 49"/>
                <a:gd name="T50" fmla="*/ 98 w 244"/>
                <a:gd name="T51" fmla="*/ 38 h 49"/>
                <a:gd name="T52" fmla="*/ 163 w 244"/>
                <a:gd name="T53" fmla="*/ 11 h 49"/>
                <a:gd name="T54" fmla="*/ 214 w 244"/>
                <a:gd name="T55" fmla="*/ 27 h 49"/>
                <a:gd name="T56" fmla="*/ 166 w 244"/>
                <a:gd name="T57" fmla="*/ 38 h 49"/>
                <a:gd name="T58" fmla="*/ 228 w 244"/>
                <a:gd name="T59" fmla="*/ 33 h 49"/>
                <a:gd name="T60" fmla="*/ 191 w 244"/>
                <a:gd name="T61" fmla="*/ 35 h 49"/>
                <a:gd name="T62" fmla="*/ 209 w 244"/>
                <a:gd name="T63" fmla="*/ 17 h 49"/>
                <a:gd name="T64" fmla="*/ 74 w 244"/>
                <a:gd name="T65" fmla="*/ 33 h 49"/>
                <a:gd name="T66" fmla="*/ 102 w 244"/>
                <a:gd name="T67" fmla="*/ 31 h 49"/>
                <a:gd name="T68" fmla="*/ 76 w 244"/>
                <a:gd name="T69" fmla="*/ 14 h 49"/>
                <a:gd name="T70" fmla="*/ 73 w 244"/>
                <a:gd name="T71" fmla="*/ 35 h 49"/>
                <a:gd name="T72" fmla="*/ 50 w 244"/>
                <a:gd name="T73" fmla="*/ 19 h 49"/>
                <a:gd name="T74" fmla="*/ 26 w 244"/>
                <a:gd name="T75" fmla="*/ 19 h 49"/>
                <a:gd name="T76" fmla="*/ 61 w 244"/>
                <a:gd name="T77" fmla="*/ 10 h 49"/>
                <a:gd name="T78" fmla="*/ 117 w 244"/>
                <a:gd name="T79" fmla="*/ 13 h 49"/>
                <a:gd name="T80" fmla="*/ 57 w 244"/>
                <a:gd name="T81" fmla="*/ 32 h 49"/>
                <a:gd name="T82" fmla="*/ 157 w 244"/>
                <a:gd name="T83" fmla="*/ 45 h 49"/>
                <a:gd name="T84" fmla="*/ 140 w 244"/>
                <a:gd name="T85" fmla="*/ 27 h 49"/>
                <a:gd name="T86" fmla="*/ 183 w 244"/>
                <a:gd name="T87" fmla="*/ 16 h 49"/>
                <a:gd name="T88" fmla="*/ 130 w 244"/>
                <a:gd name="T89" fmla="*/ 8 h 49"/>
                <a:gd name="T90" fmla="*/ 240 w 244"/>
                <a:gd name="T91" fmla="*/ 28 h 49"/>
                <a:gd name="T92" fmla="*/ 227 w 244"/>
                <a:gd name="T93" fmla="*/ 32 h 49"/>
                <a:gd name="T94" fmla="*/ 227 w 244"/>
                <a:gd name="T95" fmla="*/ 27 h 49"/>
                <a:gd name="T96" fmla="*/ 196 w 244"/>
                <a:gd name="T97" fmla="*/ 41 h 49"/>
                <a:gd name="T98" fmla="*/ 203 w 244"/>
                <a:gd name="T99" fmla="*/ 16 h 49"/>
                <a:gd name="T100" fmla="*/ 155 w 244"/>
                <a:gd name="T101" fmla="*/ 41 h 49"/>
                <a:gd name="T102" fmla="*/ 166 w 244"/>
                <a:gd name="T103" fmla="*/ 11 h 49"/>
                <a:gd name="T104" fmla="*/ 112 w 244"/>
                <a:gd name="T105" fmla="*/ 39 h 49"/>
                <a:gd name="T106" fmla="*/ 117 w 244"/>
                <a:gd name="T107" fmla="*/ 11 h 49"/>
                <a:gd name="T108" fmla="*/ 72 w 244"/>
                <a:gd name="T109" fmla="*/ 33 h 49"/>
                <a:gd name="T110" fmla="*/ 80 w 244"/>
                <a:gd name="T111" fmla="*/ 6 h 49"/>
                <a:gd name="T112" fmla="*/ 33 w 244"/>
                <a:gd name="T113" fmla="*/ 30 h 49"/>
                <a:gd name="T114" fmla="*/ 49 w 244"/>
                <a:gd name="T115" fmla="*/ 6 h 49"/>
                <a:gd name="T116" fmla="*/ 10 w 244"/>
                <a:gd name="T117"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49">
                  <a:moveTo>
                    <a:pt x="21" y="11"/>
                  </a:moveTo>
                  <a:cubicBezTo>
                    <a:pt x="17" y="14"/>
                    <a:pt x="14" y="17"/>
                    <a:pt x="10" y="20"/>
                  </a:cubicBezTo>
                  <a:cubicBezTo>
                    <a:pt x="8" y="21"/>
                    <a:pt x="10" y="24"/>
                    <a:pt x="12" y="23"/>
                  </a:cubicBezTo>
                  <a:cubicBezTo>
                    <a:pt x="19" y="19"/>
                    <a:pt x="26" y="15"/>
                    <a:pt x="33" y="12"/>
                  </a:cubicBezTo>
                  <a:cubicBezTo>
                    <a:pt x="32" y="11"/>
                    <a:pt x="32" y="10"/>
                    <a:pt x="31" y="9"/>
                  </a:cubicBezTo>
                  <a:cubicBezTo>
                    <a:pt x="24" y="12"/>
                    <a:pt x="19" y="17"/>
                    <a:pt x="15" y="23"/>
                  </a:cubicBezTo>
                  <a:cubicBezTo>
                    <a:pt x="14" y="25"/>
                    <a:pt x="16" y="27"/>
                    <a:pt x="17" y="26"/>
                  </a:cubicBezTo>
                  <a:cubicBezTo>
                    <a:pt x="28" y="19"/>
                    <a:pt x="39" y="14"/>
                    <a:pt x="49" y="6"/>
                  </a:cubicBezTo>
                  <a:cubicBezTo>
                    <a:pt x="51" y="5"/>
                    <a:pt x="49" y="2"/>
                    <a:pt x="47" y="3"/>
                  </a:cubicBezTo>
                  <a:cubicBezTo>
                    <a:pt x="39" y="8"/>
                    <a:pt x="33" y="15"/>
                    <a:pt x="28" y="23"/>
                  </a:cubicBezTo>
                  <a:cubicBezTo>
                    <a:pt x="27" y="25"/>
                    <a:pt x="29" y="27"/>
                    <a:pt x="31" y="26"/>
                  </a:cubicBezTo>
                  <a:cubicBezTo>
                    <a:pt x="39" y="20"/>
                    <a:pt x="48" y="14"/>
                    <a:pt x="55" y="6"/>
                  </a:cubicBezTo>
                  <a:cubicBezTo>
                    <a:pt x="57" y="4"/>
                    <a:pt x="54" y="1"/>
                    <a:pt x="52" y="3"/>
                  </a:cubicBezTo>
                  <a:cubicBezTo>
                    <a:pt x="45" y="12"/>
                    <a:pt x="36" y="20"/>
                    <a:pt x="32" y="31"/>
                  </a:cubicBezTo>
                  <a:cubicBezTo>
                    <a:pt x="32" y="33"/>
                    <a:pt x="34" y="34"/>
                    <a:pt x="36" y="33"/>
                  </a:cubicBezTo>
                  <a:cubicBezTo>
                    <a:pt x="44" y="24"/>
                    <a:pt x="53" y="15"/>
                    <a:pt x="62" y="7"/>
                  </a:cubicBezTo>
                  <a:cubicBezTo>
                    <a:pt x="61" y="7"/>
                    <a:pt x="60" y="6"/>
                    <a:pt x="59" y="5"/>
                  </a:cubicBezTo>
                  <a:cubicBezTo>
                    <a:pt x="54" y="13"/>
                    <a:pt x="48" y="21"/>
                    <a:pt x="46" y="30"/>
                  </a:cubicBezTo>
                  <a:cubicBezTo>
                    <a:pt x="45" y="32"/>
                    <a:pt x="47" y="34"/>
                    <a:pt x="49" y="32"/>
                  </a:cubicBezTo>
                  <a:cubicBezTo>
                    <a:pt x="58" y="22"/>
                    <a:pt x="69" y="14"/>
                    <a:pt x="80" y="6"/>
                  </a:cubicBezTo>
                  <a:cubicBezTo>
                    <a:pt x="79" y="5"/>
                    <a:pt x="78" y="4"/>
                    <a:pt x="77" y="3"/>
                  </a:cubicBezTo>
                  <a:cubicBezTo>
                    <a:pt x="69" y="12"/>
                    <a:pt x="62" y="21"/>
                    <a:pt x="57" y="32"/>
                  </a:cubicBezTo>
                  <a:cubicBezTo>
                    <a:pt x="57" y="34"/>
                    <a:pt x="59" y="36"/>
                    <a:pt x="61" y="34"/>
                  </a:cubicBezTo>
                  <a:cubicBezTo>
                    <a:pt x="72" y="25"/>
                    <a:pt x="83" y="14"/>
                    <a:pt x="94" y="4"/>
                  </a:cubicBezTo>
                  <a:cubicBezTo>
                    <a:pt x="93" y="3"/>
                    <a:pt x="93" y="3"/>
                    <a:pt x="92" y="2"/>
                  </a:cubicBezTo>
                  <a:cubicBezTo>
                    <a:pt x="83" y="11"/>
                    <a:pt x="78" y="23"/>
                    <a:pt x="71" y="34"/>
                  </a:cubicBezTo>
                  <a:cubicBezTo>
                    <a:pt x="70" y="36"/>
                    <a:pt x="73" y="37"/>
                    <a:pt x="75" y="36"/>
                  </a:cubicBezTo>
                  <a:cubicBezTo>
                    <a:pt x="85" y="27"/>
                    <a:pt x="97" y="18"/>
                    <a:pt x="108" y="9"/>
                  </a:cubicBezTo>
                  <a:cubicBezTo>
                    <a:pt x="107" y="8"/>
                    <a:pt x="106" y="7"/>
                    <a:pt x="105" y="6"/>
                  </a:cubicBezTo>
                  <a:cubicBezTo>
                    <a:pt x="95" y="16"/>
                    <a:pt x="89" y="30"/>
                    <a:pt x="80" y="41"/>
                  </a:cubicBezTo>
                  <a:cubicBezTo>
                    <a:pt x="81" y="41"/>
                    <a:pt x="82" y="42"/>
                    <a:pt x="83" y="43"/>
                  </a:cubicBezTo>
                  <a:cubicBezTo>
                    <a:pt x="92" y="31"/>
                    <a:pt x="103" y="20"/>
                    <a:pt x="116" y="11"/>
                  </a:cubicBezTo>
                  <a:cubicBezTo>
                    <a:pt x="115" y="11"/>
                    <a:pt x="114" y="10"/>
                    <a:pt x="113" y="9"/>
                  </a:cubicBezTo>
                  <a:cubicBezTo>
                    <a:pt x="108" y="20"/>
                    <a:pt x="99" y="29"/>
                    <a:pt x="95" y="41"/>
                  </a:cubicBezTo>
                  <a:cubicBezTo>
                    <a:pt x="94" y="43"/>
                    <a:pt x="97" y="44"/>
                    <a:pt x="98" y="43"/>
                  </a:cubicBezTo>
                  <a:cubicBezTo>
                    <a:pt x="109" y="29"/>
                    <a:pt x="125" y="20"/>
                    <a:pt x="138" y="8"/>
                  </a:cubicBezTo>
                  <a:cubicBezTo>
                    <a:pt x="137" y="7"/>
                    <a:pt x="136" y="6"/>
                    <a:pt x="135" y="5"/>
                  </a:cubicBezTo>
                  <a:cubicBezTo>
                    <a:pt x="125" y="16"/>
                    <a:pt x="117" y="27"/>
                    <a:pt x="111" y="40"/>
                  </a:cubicBezTo>
                  <a:cubicBezTo>
                    <a:pt x="110" y="42"/>
                    <a:pt x="112" y="44"/>
                    <a:pt x="114" y="43"/>
                  </a:cubicBezTo>
                  <a:cubicBezTo>
                    <a:pt x="126" y="34"/>
                    <a:pt x="137" y="24"/>
                    <a:pt x="148" y="13"/>
                  </a:cubicBezTo>
                  <a:cubicBezTo>
                    <a:pt x="150" y="12"/>
                    <a:pt x="147" y="9"/>
                    <a:pt x="146" y="10"/>
                  </a:cubicBezTo>
                  <a:cubicBezTo>
                    <a:pt x="135" y="17"/>
                    <a:pt x="129" y="28"/>
                    <a:pt x="126" y="40"/>
                  </a:cubicBezTo>
                  <a:cubicBezTo>
                    <a:pt x="126" y="42"/>
                    <a:pt x="128" y="44"/>
                    <a:pt x="129" y="42"/>
                  </a:cubicBezTo>
                  <a:cubicBezTo>
                    <a:pt x="139" y="29"/>
                    <a:pt x="154" y="21"/>
                    <a:pt x="166" y="11"/>
                  </a:cubicBezTo>
                  <a:cubicBezTo>
                    <a:pt x="165" y="10"/>
                    <a:pt x="164" y="9"/>
                    <a:pt x="163" y="8"/>
                  </a:cubicBezTo>
                  <a:cubicBezTo>
                    <a:pt x="152" y="19"/>
                    <a:pt x="143" y="31"/>
                    <a:pt x="137" y="45"/>
                  </a:cubicBezTo>
                  <a:cubicBezTo>
                    <a:pt x="136" y="47"/>
                    <a:pt x="138" y="49"/>
                    <a:pt x="139" y="48"/>
                  </a:cubicBezTo>
                  <a:cubicBezTo>
                    <a:pt x="153" y="40"/>
                    <a:pt x="164" y="28"/>
                    <a:pt x="175" y="16"/>
                  </a:cubicBezTo>
                  <a:cubicBezTo>
                    <a:pt x="174" y="16"/>
                    <a:pt x="173" y="15"/>
                    <a:pt x="172" y="14"/>
                  </a:cubicBezTo>
                  <a:cubicBezTo>
                    <a:pt x="165" y="22"/>
                    <a:pt x="159" y="31"/>
                    <a:pt x="155" y="42"/>
                  </a:cubicBezTo>
                  <a:cubicBezTo>
                    <a:pt x="154" y="43"/>
                    <a:pt x="155" y="46"/>
                    <a:pt x="157" y="44"/>
                  </a:cubicBezTo>
                  <a:cubicBezTo>
                    <a:pt x="171" y="34"/>
                    <a:pt x="186" y="24"/>
                    <a:pt x="197" y="10"/>
                  </a:cubicBezTo>
                  <a:cubicBezTo>
                    <a:pt x="199" y="9"/>
                    <a:pt x="197" y="6"/>
                    <a:pt x="195" y="7"/>
                  </a:cubicBezTo>
                  <a:cubicBezTo>
                    <a:pt x="182" y="16"/>
                    <a:pt x="176" y="31"/>
                    <a:pt x="170" y="44"/>
                  </a:cubicBezTo>
                  <a:cubicBezTo>
                    <a:pt x="169" y="46"/>
                    <a:pt x="171" y="48"/>
                    <a:pt x="173" y="47"/>
                  </a:cubicBezTo>
                  <a:cubicBezTo>
                    <a:pt x="182" y="36"/>
                    <a:pt x="192" y="26"/>
                    <a:pt x="203" y="16"/>
                  </a:cubicBezTo>
                  <a:cubicBezTo>
                    <a:pt x="202" y="15"/>
                    <a:pt x="201" y="14"/>
                    <a:pt x="200" y="14"/>
                  </a:cubicBezTo>
                  <a:cubicBezTo>
                    <a:pt x="192" y="22"/>
                    <a:pt x="185" y="31"/>
                    <a:pt x="179" y="41"/>
                  </a:cubicBezTo>
                  <a:cubicBezTo>
                    <a:pt x="177" y="43"/>
                    <a:pt x="180" y="45"/>
                    <a:pt x="181" y="44"/>
                  </a:cubicBezTo>
                  <a:cubicBezTo>
                    <a:pt x="193" y="37"/>
                    <a:pt x="204" y="29"/>
                    <a:pt x="214" y="19"/>
                  </a:cubicBezTo>
                  <a:cubicBezTo>
                    <a:pt x="213" y="18"/>
                    <a:pt x="212" y="17"/>
                    <a:pt x="211" y="16"/>
                  </a:cubicBezTo>
                  <a:cubicBezTo>
                    <a:pt x="204" y="24"/>
                    <a:pt x="199" y="32"/>
                    <a:pt x="195" y="42"/>
                  </a:cubicBezTo>
                  <a:cubicBezTo>
                    <a:pt x="194" y="43"/>
                    <a:pt x="196" y="45"/>
                    <a:pt x="198" y="44"/>
                  </a:cubicBezTo>
                  <a:cubicBezTo>
                    <a:pt x="208" y="38"/>
                    <a:pt x="217" y="32"/>
                    <a:pt x="222" y="21"/>
                  </a:cubicBezTo>
                  <a:cubicBezTo>
                    <a:pt x="222" y="19"/>
                    <a:pt x="220" y="17"/>
                    <a:pt x="218" y="19"/>
                  </a:cubicBezTo>
                  <a:cubicBezTo>
                    <a:pt x="212" y="25"/>
                    <a:pt x="208" y="32"/>
                    <a:pt x="207" y="41"/>
                  </a:cubicBezTo>
                  <a:cubicBezTo>
                    <a:pt x="207" y="43"/>
                    <a:pt x="208" y="44"/>
                    <a:pt x="210" y="43"/>
                  </a:cubicBezTo>
                  <a:cubicBezTo>
                    <a:pt x="217" y="39"/>
                    <a:pt x="223" y="33"/>
                    <a:pt x="227" y="26"/>
                  </a:cubicBezTo>
                  <a:cubicBezTo>
                    <a:pt x="229" y="24"/>
                    <a:pt x="226" y="23"/>
                    <a:pt x="225" y="23"/>
                  </a:cubicBezTo>
                  <a:cubicBezTo>
                    <a:pt x="219" y="27"/>
                    <a:pt x="217" y="31"/>
                    <a:pt x="214" y="36"/>
                  </a:cubicBezTo>
                  <a:cubicBezTo>
                    <a:pt x="213" y="38"/>
                    <a:pt x="214" y="39"/>
                    <a:pt x="216" y="39"/>
                  </a:cubicBezTo>
                  <a:cubicBezTo>
                    <a:pt x="225" y="40"/>
                    <a:pt x="231" y="34"/>
                    <a:pt x="234" y="25"/>
                  </a:cubicBezTo>
                  <a:cubicBezTo>
                    <a:pt x="235" y="23"/>
                    <a:pt x="232" y="22"/>
                    <a:pt x="231" y="24"/>
                  </a:cubicBezTo>
                  <a:cubicBezTo>
                    <a:pt x="229" y="27"/>
                    <a:pt x="227" y="30"/>
                    <a:pt x="225" y="33"/>
                  </a:cubicBezTo>
                  <a:cubicBezTo>
                    <a:pt x="225" y="35"/>
                    <a:pt x="226" y="36"/>
                    <a:pt x="228" y="36"/>
                  </a:cubicBezTo>
                  <a:cubicBezTo>
                    <a:pt x="234" y="35"/>
                    <a:pt x="237" y="33"/>
                    <a:pt x="241" y="28"/>
                  </a:cubicBezTo>
                  <a:cubicBezTo>
                    <a:pt x="243" y="26"/>
                    <a:pt x="241" y="24"/>
                    <a:pt x="239" y="25"/>
                  </a:cubicBezTo>
                  <a:cubicBezTo>
                    <a:pt x="238" y="26"/>
                    <a:pt x="237" y="26"/>
                    <a:pt x="237" y="27"/>
                  </a:cubicBezTo>
                  <a:cubicBezTo>
                    <a:pt x="236" y="29"/>
                    <a:pt x="239" y="30"/>
                    <a:pt x="240" y="29"/>
                  </a:cubicBezTo>
                  <a:cubicBezTo>
                    <a:pt x="241" y="28"/>
                    <a:pt x="242" y="28"/>
                    <a:pt x="242" y="27"/>
                  </a:cubicBezTo>
                  <a:cubicBezTo>
                    <a:pt x="244" y="26"/>
                    <a:pt x="243" y="24"/>
                    <a:pt x="242" y="24"/>
                  </a:cubicBezTo>
                  <a:cubicBezTo>
                    <a:pt x="211" y="17"/>
                    <a:pt x="177" y="3"/>
                    <a:pt x="145" y="12"/>
                  </a:cubicBezTo>
                  <a:cubicBezTo>
                    <a:pt x="143" y="13"/>
                    <a:pt x="143" y="16"/>
                    <a:pt x="145" y="16"/>
                  </a:cubicBezTo>
                  <a:cubicBezTo>
                    <a:pt x="159" y="18"/>
                    <a:pt x="173" y="17"/>
                    <a:pt x="187" y="14"/>
                  </a:cubicBezTo>
                  <a:cubicBezTo>
                    <a:pt x="189" y="14"/>
                    <a:pt x="189" y="11"/>
                    <a:pt x="188" y="10"/>
                  </a:cubicBezTo>
                  <a:cubicBezTo>
                    <a:pt x="171" y="1"/>
                    <a:pt x="147" y="5"/>
                    <a:pt x="129" y="8"/>
                  </a:cubicBezTo>
                  <a:cubicBezTo>
                    <a:pt x="127" y="9"/>
                    <a:pt x="127" y="11"/>
                    <a:pt x="129" y="12"/>
                  </a:cubicBezTo>
                  <a:cubicBezTo>
                    <a:pt x="136" y="15"/>
                    <a:pt x="143" y="15"/>
                    <a:pt x="151" y="12"/>
                  </a:cubicBezTo>
                  <a:cubicBezTo>
                    <a:pt x="153" y="11"/>
                    <a:pt x="152" y="9"/>
                    <a:pt x="150" y="8"/>
                  </a:cubicBezTo>
                  <a:cubicBezTo>
                    <a:pt x="136" y="7"/>
                    <a:pt x="122" y="7"/>
                    <a:pt x="107" y="9"/>
                  </a:cubicBezTo>
                  <a:cubicBezTo>
                    <a:pt x="106" y="9"/>
                    <a:pt x="104" y="12"/>
                    <a:pt x="106" y="13"/>
                  </a:cubicBezTo>
                  <a:cubicBezTo>
                    <a:pt x="131" y="23"/>
                    <a:pt x="158" y="19"/>
                    <a:pt x="183" y="16"/>
                  </a:cubicBezTo>
                  <a:cubicBezTo>
                    <a:pt x="186" y="16"/>
                    <a:pt x="186" y="12"/>
                    <a:pt x="183" y="12"/>
                  </a:cubicBezTo>
                  <a:cubicBezTo>
                    <a:pt x="163" y="11"/>
                    <a:pt x="139" y="9"/>
                    <a:pt x="121" y="21"/>
                  </a:cubicBezTo>
                  <a:cubicBezTo>
                    <a:pt x="120" y="22"/>
                    <a:pt x="120" y="24"/>
                    <a:pt x="121" y="24"/>
                  </a:cubicBezTo>
                  <a:cubicBezTo>
                    <a:pt x="144" y="34"/>
                    <a:pt x="169" y="22"/>
                    <a:pt x="192" y="25"/>
                  </a:cubicBezTo>
                  <a:cubicBezTo>
                    <a:pt x="192" y="23"/>
                    <a:pt x="192" y="22"/>
                    <a:pt x="191" y="21"/>
                  </a:cubicBezTo>
                  <a:cubicBezTo>
                    <a:pt x="175" y="28"/>
                    <a:pt x="156" y="24"/>
                    <a:pt x="139" y="27"/>
                  </a:cubicBezTo>
                  <a:cubicBezTo>
                    <a:pt x="137" y="27"/>
                    <a:pt x="137" y="30"/>
                    <a:pt x="139" y="31"/>
                  </a:cubicBezTo>
                  <a:cubicBezTo>
                    <a:pt x="153" y="35"/>
                    <a:pt x="168" y="34"/>
                    <a:pt x="183" y="32"/>
                  </a:cubicBezTo>
                  <a:cubicBezTo>
                    <a:pt x="183" y="31"/>
                    <a:pt x="182" y="30"/>
                    <a:pt x="182" y="28"/>
                  </a:cubicBezTo>
                  <a:cubicBezTo>
                    <a:pt x="166" y="32"/>
                    <a:pt x="149" y="29"/>
                    <a:pt x="134" y="34"/>
                  </a:cubicBezTo>
                  <a:cubicBezTo>
                    <a:pt x="132" y="35"/>
                    <a:pt x="132" y="37"/>
                    <a:pt x="134" y="38"/>
                  </a:cubicBezTo>
                  <a:cubicBezTo>
                    <a:pt x="141" y="41"/>
                    <a:pt x="149" y="43"/>
                    <a:pt x="157" y="45"/>
                  </a:cubicBezTo>
                  <a:cubicBezTo>
                    <a:pt x="157" y="43"/>
                    <a:pt x="157" y="42"/>
                    <a:pt x="157" y="41"/>
                  </a:cubicBezTo>
                  <a:cubicBezTo>
                    <a:pt x="139" y="39"/>
                    <a:pt x="121" y="36"/>
                    <a:pt x="102" y="36"/>
                  </a:cubicBezTo>
                  <a:cubicBezTo>
                    <a:pt x="103" y="37"/>
                    <a:pt x="103" y="38"/>
                    <a:pt x="103" y="39"/>
                  </a:cubicBezTo>
                  <a:cubicBezTo>
                    <a:pt x="114" y="35"/>
                    <a:pt x="127" y="37"/>
                    <a:pt x="138" y="35"/>
                  </a:cubicBezTo>
                  <a:cubicBezTo>
                    <a:pt x="140" y="34"/>
                    <a:pt x="140" y="32"/>
                    <a:pt x="139" y="31"/>
                  </a:cubicBezTo>
                  <a:cubicBezTo>
                    <a:pt x="115" y="18"/>
                    <a:pt x="82" y="27"/>
                    <a:pt x="57" y="32"/>
                  </a:cubicBezTo>
                  <a:cubicBezTo>
                    <a:pt x="55" y="33"/>
                    <a:pt x="56" y="36"/>
                    <a:pt x="58" y="36"/>
                  </a:cubicBezTo>
                  <a:cubicBezTo>
                    <a:pt x="80" y="33"/>
                    <a:pt x="101" y="29"/>
                    <a:pt x="123" y="26"/>
                  </a:cubicBezTo>
                  <a:cubicBezTo>
                    <a:pt x="125" y="25"/>
                    <a:pt x="124" y="22"/>
                    <a:pt x="122" y="22"/>
                  </a:cubicBezTo>
                  <a:cubicBezTo>
                    <a:pt x="102" y="19"/>
                    <a:pt x="82" y="15"/>
                    <a:pt x="61" y="16"/>
                  </a:cubicBezTo>
                  <a:cubicBezTo>
                    <a:pt x="58" y="16"/>
                    <a:pt x="58" y="20"/>
                    <a:pt x="61" y="20"/>
                  </a:cubicBezTo>
                  <a:cubicBezTo>
                    <a:pt x="80" y="21"/>
                    <a:pt x="100" y="20"/>
                    <a:pt x="118" y="13"/>
                  </a:cubicBezTo>
                  <a:cubicBezTo>
                    <a:pt x="120" y="12"/>
                    <a:pt x="119" y="9"/>
                    <a:pt x="117" y="9"/>
                  </a:cubicBezTo>
                  <a:cubicBezTo>
                    <a:pt x="100" y="8"/>
                    <a:pt x="82" y="9"/>
                    <a:pt x="65" y="11"/>
                  </a:cubicBezTo>
                  <a:cubicBezTo>
                    <a:pt x="62" y="11"/>
                    <a:pt x="62" y="15"/>
                    <a:pt x="65" y="15"/>
                  </a:cubicBezTo>
                  <a:cubicBezTo>
                    <a:pt x="78" y="15"/>
                    <a:pt x="91" y="12"/>
                    <a:pt x="104" y="11"/>
                  </a:cubicBezTo>
                  <a:cubicBezTo>
                    <a:pt x="107" y="10"/>
                    <a:pt x="107" y="7"/>
                    <a:pt x="104" y="7"/>
                  </a:cubicBezTo>
                  <a:cubicBezTo>
                    <a:pt x="89" y="5"/>
                    <a:pt x="75" y="7"/>
                    <a:pt x="60" y="10"/>
                  </a:cubicBezTo>
                  <a:cubicBezTo>
                    <a:pt x="58" y="10"/>
                    <a:pt x="58" y="12"/>
                    <a:pt x="59" y="13"/>
                  </a:cubicBezTo>
                  <a:cubicBezTo>
                    <a:pt x="63" y="15"/>
                    <a:pt x="65" y="17"/>
                    <a:pt x="69" y="19"/>
                  </a:cubicBezTo>
                  <a:cubicBezTo>
                    <a:pt x="69" y="17"/>
                    <a:pt x="70" y="16"/>
                    <a:pt x="70" y="15"/>
                  </a:cubicBezTo>
                  <a:cubicBezTo>
                    <a:pt x="51" y="10"/>
                    <a:pt x="31" y="15"/>
                    <a:pt x="12" y="21"/>
                  </a:cubicBezTo>
                  <a:cubicBezTo>
                    <a:pt x="9" y="21"/>
                    <a:pt x="10" y="25"/>
                    <a:pt x="13" y="24"/>
                  </a:cubicBezTo>
                  <a:cubicBezTo>
                    <a:pt x="18" y="24"/>
                    <a:pt x="23" y="21"/>
                    <a:pt x="28" y="19"/>
                  </a:cubicBezTo>
                  <a:cubicBezTo>
                    <a:pt x="29" y="19"/>
                    <a:pt x="30" y="17"/>
                    <a:pt x="28" y="16"/>
                  </a:cubicBezTo>
                  <a:cubicBezTo>
                    <a:pt x="19" y="11"/>
                    <a:pt x="8" y="8"/>
                    <a:pt x="1" y="17"/>
                  </a:cubicBezTo>
                  <a:cubicBezTo>
                    <a:pt x="0" y="18"/>
                    <a:pt x="0" y="20"/>
                    <a:pt x="1" y="20"/>
                  </a:cubicBezTo>
                  <a:cubicBezTo>
                    <a:pt x="30" y="30"/>
                    <a:pt x="61" y="23"/>
                    <a:pt x="90" y="18"/>
                  </a:cubicBezTo>
                  <a:cubicBezTo>
                    <a:pt x="90" y="16"/>
                    <a:pt x="89" y="15"/>
                    <a:pt x="89" y="14"/>
                  </a:cubicBezTo>
                  <a:cubicBezTo>
                    <a:pt x="75" y="17"/>
                    <a:pt x="61" y="14"/>
                    <a:pt x="48" y="18"/>
                  </a:cubicBezTo>
                  <a:cubicBezTo>
                    <a:pt x="47" y="18"/>
                    <a:pt x="46" y="20"/>
                    <a:pt x="47" y="21"/>
                  </a:cubicBezTo>
                  <a:cubicBezTo>
                    <a:pt x="54" y="32"/>
                    <a:pt x="70" y="32"/>
                    <a:pt x="82" y="34"/>
                  </a:cubicBezTo>
                  <a:cubicBezTo>
                    <a:pt x="84" y="35"/>
                    <a:pt x="85" y="32"/>
                    <a:pt x="83" y="31"/>
                  </a:cubicBezTo>
                  <a:cubicBezTo>
                    <a:pt x="69" y="23"/>
                    <a:pt x="51" y="18"/>
                    <a:pt x="35" y="22"/>
                  </a:cubicBezTo>
                  <a:cubicBezTo>
                    <a:pt x="33" y="22"/>
                    <a:pt x="33" y="25"/>
                    <a:pt x="34" y="26"/>
                  </a:cubicBezTo>
                  <a:cubicBezTo>
                    <a:pt x="45" y="33"/>
                    <a:pt x="60" y="36"/>
                    <a:pt x="73" y="35"/>
                  </a:cubicBezTo>
                  <a:cubicBezTo>
                    <a:pt x="75" y="35"/>
                    <a:pt x="76" y="32"/>
                    <a:pt x="74" y="32"/>
                  </a:cubicBezTo>
                  <a:cubicBezTo>
                    <a:pt x="67" y="30"/>
                    <a:pt x="61" y="29"/>
                    <a:pt x="54" y="28"/>
                  </a:cubicBezTo>
                  <a:cubicBezTo>
                    <a:pt x="52" y="28"/>
                    <a:pt x="52" y="32"/>
                    <a:pt x="54" y="32"/>
                  </a:cubicBezTo>
                  <a:cubicBezTo>
                    <a:pt x="69" y="34"/>
                    <a:pt x="96" y="41"/>
                    <a:pt x="107" y="28"/>
                  </a:cubicBezTo>
                  <a:cubicBezTo>
                    <a:pt x="108" y="27"/>
                    <a:pt x="108" y="25"/>
                    <a:pt x="107" y="25"/>
                  </a:cubicBezTo>
                  <a:cubicBezTo>
                    <a:pt x="97" y="19"/>
                    <a:pt x="86" y="15"/>
                    <a:pt x="75" y="13"/>
                  </a:cubicBezTo>
                  <a:cubicBezTo>
                    <a:pt x="73" y="13"/>
                    <a:pt x="72" y="15"/>
                    <a:pt x="73" y="16"/>
                  </a:cubicBezTo>
                  <a:cubicBezTo>
                    <a:pt x="79" y="24"/>
                    <a:pt x="87" y="25"/>
                    <a:pt x="96" y="24"/>
                  </a:cubicBezTo>
                  <a:cubicBezTo>
                    <a:pt x="98" y="23"/>
                    <a:pt x="97" y="20"/>
                    <a:pt x="96" y="20"/>
                  </a:cubicBezTo>
                  <a:cubicBezTo>
                    <a:pt x="86" y="17"/>
                    <a:pt x="77" y="16"/>
                    <a:pt x="68" y="19"/>
                  </a:cubicBezTo>
                  <a:cubicBezTo>
                    <a:pt x="66" y="20"/>
                    <a:pt x="66" y="21"/>
                    <a:pt x="67" y="22"/>
                  </a:cubicBezTo>
                  <a:cubicBezTo>
                    <a:pt x="77" y="30"/>
                    <a:pt x="90" y="30"/>
                    <a:pt x="102" y="31"/>
                  </a:cubicBezTo>
                  <a:cubicBezTo>
                    <a:pt x="102" y="30"/>
                    <a:pt x="102" y="28"/>
                    <a:pt x="102" y="27"/>
                  </a:cubicBezTo>
                  <a:cubicBezTo>
                    <a:pt x="94" y="28"/>
                    <a:pt x="86" y="27"/>
                    <a:pt x="78" y="28"/>
                  </a:cubicBezTo>
                  <a:cubicBezTo>
                    <a:pt x="76" y="28"/>
                    <a:pt x="76" y="30"/>
                    <a:pt x="77" y="31"/>
                  </a:cubicBezTo>
                  <a:cubicBezTo>
                    <a:pt x="82" y="37"/>
                    <a:pt x="90" y="37"/>
                    <a:pt x="98" y="38"/>
                  </a:cubicBezTo>
                  <a:cubicBezTo>
                    <a:pt x="98" y="37"/>
                    <a:pt x="98" y="36"/>
                    <a:pt x="98" y="34"/>
                  </a:cubicBezTo>
                  <a:cubicBezTo>
                    <a:pt x="90" y="34"/>
                    <a:pt x="81" y="34"/>
                    <a:pt x="73" y="33"/>
                  </a:cubicBezTo>
                  <a:cubicBezTo>
                    <a:pt x="71" y="32"/>
                    <a:pt x="71" y="36"/>
                    <a:pt x="73" y="37"/>
                  </a:cubicBezTo>
                  <a:cubicBezTo>
                    <a:pt x="117" y="47"/>
                    <a:pt x="168" y="38"/>
                    <a:pt x="208" y="18"/>
                  </a:cubicBezTo>
                  <a:cubicBezTo>
                    <a:pt x="210" y="17"/>
                    <a:pt x="209" y="15"/>
                    <a:pt x="208" y="15"/>
                  </a:cubicBezTo>
                  <a:cubicBezTo>
                    <a:pt x="193" y="10"/>
                    <a:pt x="178" y="9"/>
                    <a:pt x="163" y="11"/>
                  </a:cubicBezTo>
                  <a:cubicBezTo>
                    <a:pt x="161" y="11"/>
                    <a:pt x="160" y="14"/>
                    <a:pt x="162" y="15"/>
                  </a:cubicBezTo>
                  <a:cubicBezTo>
                    <a:pt x="177" y="19"/>
                    <a:pt x="192" y="15"/>
                    <a:pt x="207" y="17"/>
                  </a:cubicBezTo>
                  <a:cubicBezTo>
                    <a:pt x="206" y="16"/>
                    <a:pt x="206" y="15"/>
                    <a:pt x="206" y="14"/>
                  </a:cubicBezTo>
                  <a:cubicBezTo>
                    <a:pt x="197" y="23"/>
                    <a:pt x="180" y="19"/>
                    <a:pt x="169" y="25"/>
                  </a:cubicBezTo>
                  <a:cubicBezTo>
                    <a:pt x="167" y="26"/>
                    <a:pt x="168" y="29"/>
                    <a:pt x="170" y="29"/>
                  </a:cubicBezTo>
                  <a:cubicBezTo>
                    <a:pt x="185" y="29"/>
                    <a:pt x="200" y="25"/>
                    <a:pt x="214" y="27"/>
                  </a:cubicBezTo>
                  <a:cubicBezTo>
                    <a:pt x="214" y="26"/>
                    <a:pt x="214" y="25"/>
                    <a:pt x="214" y="24"/>
                  </a:cubicBezTo>
                  <a:cubicBezTo>
                    <a:pt x="208" y="30"/>
                    <a:pt x="199" y="33"/>
                    <a:pt x="191" y="35"/>
                  </a:cubicBezTo>
                  <a:cubicBezTo>
                    <a:pt x="192" y="36"/>
                    <a:pt x="192" y="37"/>
                    <a:pt x="193" y="38"/>
                  </a:cubicBezTo>
                  <a:cubicBezTo>
                    <a:pt x="194" y="38"/>
                    <a:pt x="194" y="38"/>
                    <a:pt x="195" y="38"/>
                  </a:cubicBezTo>
                  <a:cubicBezTo>
                    <a:pt x="198" y="38"/>
                    <a:pt x="198" y="34"/>
                    <a:pt x="195" y="34"/>
                  </a:cubicBezTo>
                  <a:cubicBezTo>
                    <a:pt x="185" y="33"/>
                    <a:pt x="176" y="35"/>
                    <a:pt x="166" y="38"/>
                  </a:cubicBezTo>
                  <a:cubicBezTo>
                    <a:pt x="164" y="38"/>
                    <a:pt x="164" y="41"/>
                    <a:pt x="166" y="41"/>
                  </a:cubicBezTo>
                  <a:cubicBezTo>
                    <a:pt x="185" y="48"/>
                    <a:pt x="210" y="40"/>
                    <a:pt x="228" y="33"/>
                  </a:cubicBezTo>
                  <a:cubicBezTo>
                    <a:pt x="230" y="32"/>
                    <a:pt x="229" y="28"/>
                    <a:pt x="227" y="29"/>
                  </a:cubicBezTo>
                  <a:cubicBezTo>
                    <a:pt x="226" y="29"/>
                    <a:pt x="224" y="29"/>
                    <a:pt x="223" y="29"/>
                  </a:cubicBezTo>
                  <a:cubicBezTo>
                    <a:pt x="220" y="30"/>
                    <a:pt x="220" y="34"/>
                    <a:pt x="223" y="33"/>
                  </a:cubicBezTo>
                  <a:cubicBezTo>
                    <a:pt x="225" y="33"/>
                    <a:pt x="226" y="33"/>
                    <a:pt x="228" y="33"/>
                  </a:cubicBezTo>
                  <a:cubicBezTo>
                    <a:pt x="228" y="31"/>
                    <a:pt x="227" y="30"/>
                    <a:pt x="227" y="29"/>
                  </a:cubicBezTo>
                  <a:cubicBezTo>
                    <a:pt x="210" y="36"/>
                    <a:pt x="185" y="44"/>
                    <a:pt x="167" y="38"/>
                  </a:cubicBezTo>
                  <a:cubicBezTo>
                    <a:pt x="167" y="39"/>
                    <a:pt x="167" y="40"/>
                    <a:pt x="167" y="41"/>
                  </a:cubicBezTo>
                  <a:cubicBezTo>
                    <a:pt x="176" y="39"/>
                    <a:pt x="186" y="37"/>
                    <a:pt x="195" y="38"/>
                  </a:cubicBezTo>
                  <a:cubicBezTo>
                    <a:pt x="195" y="37"/>
                    <a:pt x="195" y="35"/>
                    <a:pt x="195" y="34"/>
                  </a:cubicBezTo>
                  <a:cubicBezTo>
                    <a:pt x="193" y="34"/>
                    <a:pt x="193" y="34"/>
                    <a:pt x="191" y="35"/>
                  </a:cubicBezTo>
                  <a:cubicBezTo>
                    <a:pt x="189" y="36"/>
                    <a:pt x="190" y="39"/>
                    <a:pt x="192" y="39"/>
                  </a:cubicBezTo>
                  <a:cubicBezTo>
                    <a:pt x="201" y="37"/>
                    <a:pt x="211" y="34"/>
                    <a:pt x="216" y="26"/>
                  </a:cubicBezTo>
                  <a:cubicBezTo>
                    <a:pt x="217" y="25"/>
                    <a:pt x="217" y="23"/>
                    <a:pt x="215" y="23"/>
                  </a:cubicBezTo>
                  <a:cubicBezTo>
                    <a:pt x="200" y="21"/>
                    <a:pt x="185" y="25"/>
                    <a:pt x="170" y="25"/>
                  </a:cubicBezTo>
                  <a:cubicBezTo>
                    <a:pt x="170" y="26"/>
                    <a:pt x="171" y="27"/>
                    <a:pt x="171" y="28"/>
                  </a:cubicBezTo>
                  <a:cubicBezTo>
                    <a:pt x="183" y="22"/>
                    <a:pt x="199" y="27"/>
                    <a:pt x="209" y="17"/>
                  </a:cubicBezTo>
                  <a:cubicBezTo>
                    <a:pt x="210" y="16"/>
                    <a:pt x="209" y="14"/>
                    <a:pt x="208" y="14"/>
                  </a:cubicBezTo>
                  <a:cubicBezTo>
                    <a:pt x="193" y="11"/>
                    <a:pt x="178" y="15"/>
                    <a:pt x="163" y="11"/>
                  </a:cubicBezTo>
                  <a:cubicBezTo>
                    <a:pt x="163" y="12"/>
                    <a:pt x="163" y="13"/>
                    <a:pt x="163" y="15"/>
                  </a:cubicBezTo>
                  <a:cubicBezTo>
                    <a:pt x="178" y="13"/>
                    <a:pt x="192" y="14"/>
                    <a:pt x="207" y="18"/>
                  </a:cubicBezTo>
                  <a:cubicBezTo>
                    <a:pt x="206" y="17"/>
                    <a:pt x="206" y="16"/>
                    <a:pt x="206" y="15"/>
                  </a:cubicBezTo>
                  <a:cubicBezTo>
                    <a:pt x="167" y="34"/>
                    <a:pt x="117" y="43"/>
                    <a:pt x="74" y="33"/>
                  </a:cubicBezTo>
                  <a:cubicBezTo>
                    <a:pt x="74" y="34"/>
                    <a:pt x="73" y="35"/>
                    <a:pt x="73" y="37"/>
                  </a:cubicBezTo>
                  <a:cubicBezTo>
                    <a:pt x="81" y="37"/>
                    <a:pt x="90" y="38"/>
                    <a:pt x="98" y="38"/>
                  </a:cubicBezTo>
                  <a:cubicBezTo>
                    <a:pt x="101" y="38"/>
                    <a:pt x="101" y="35"/>
                    <a:pt x="98" y="34"/>
                  </a:cubicBezTo>
                  <a:cubicBezTo>
                    <a:pt x="91" y="34"/>
                    <a:pt x="84" y="34"/>
                    <a:pt x="79" y="28"/>
                  </a:cubicBezTo>
                  <a:cubicBezTo>
                    <a:pt x="79" y="29"/>
                    <a:pt x="79" y="31"/>
                    <a:pt x="78" y="32"/>
                  </a:cubicBezTo>
                  <a:cubicBezTo>
                    <a:pt x="86" y="31"/>
                    <a:pt x="94" y="32"/>
                    <a:pt x="102" y="31"/>
                  </a:cubicBezTo>
                  <a:cubicBezTo>
                    <a:pt x="105" y="31"/>
                    <a:pt x="105" y="27"/>
                    <a:pt x="102" y="27"/>
                  </a:cubicBezTo>
                  <a:cubicBezTo>
                    <a:pt x="91" y="26"/>
                    <a:pt x="78" y="27"/>
                    <a:pt x="69" y="20"/>
                  </a:cubicBezTo>
                  <a:cubicBezTo>
                    <a:pt x="69" y="21"/>
                    <a:pt x="69" y="22"/>
                    <a:pt x="69" y="23"/>
                  </a:cubicBezTo>
                  <a:cubicBezTo>
                    <a:pt x="77" y="20"/>
                    <a:pt x="86" y="21"/>
                    <a:pt x="95" y="24"/>
                  </a:cubicBezTo>
                  <a:cubicBezTo>
                    <a:pt x="95" y="22"/>
                    <a:pt x="95" y="21"/>
                    <a:pt x="95" y="20"/>
                  </a:cubicBezTo>
                  <a:cubicBezTo>
                    <a:pt x="87" y="21"/>
                    <a:pt x="81" y="20"/>
                    <a:pt x="76" y="14"/>
                  </a:cubicBezTo>
                  <a:cubicBezTo>
                    <a:pt x="75" y="15"/>
                    <a:pt x="74" y="16"/>
                    <a:pt x="74" y="17"/>
                  </a:cubicBezTo>
                  <a:cubicBezTo>
                    <a:pt x="85" y="19"/>
                    <a:pt x="95" y="22"/>
                    <a:pt x="105" y="28"/>
                  </a:cubicBezTo>
                  <a:cubicBezTo>
                    <a:pt x="105" y="27"/>
                    <a:pt x="104" y="26"/>
                    <a:pt x="104" y="25"/>
                  </a:cubicBezTo>
                  <a:cubicBezTo>
                    <a:pt x="94" y="37"/>
                    <a:pt x="67" y="30"/>
                    <a:pt x="54" y="28"/>
                  </a:cubicBezTo>
                  <a:cubicBezTo>
                    <a:pt x="54" y="30"/>
                    <a:pt x="54" y="31"/>
                    <a:pt x="54" y="32"/>
                  </a:cubicBezTo>
                  <a:cubicBezTo>
                    <a:pt x="60" y="33"/>
                    <a:pt x="67" y="34"/>
                    <a:pt x="73" y="35"/>
                  </a:cubicBezTo>
                  <a:cubicBezTo>
                    <a:pt x="73" y="34"/>
                    <a:pt x="73" y="33"/>
                    <a:pt x="73" y="32"/>
                  </a:cubicBezTo>
                  <a:cubicBezTo>
                    <a:pt x="61" y="32"/>
                    <a:pt x="47" y="29"/>
                    <a:pt x="36" y="22"/>
                  </a:cubicBezTo>
                  <a:cubicBezTo>
                    <a:pt x="36" y="23"/>
                    <a:pt x="36" y="25"/>
                    <a:pt x="36" y="26"/>
                  </a:cubicBezTo>
                  <a:cubicBezTo>
                    <a:pt x="51" y="22"/>
                    <a:pt x="68" y="27"/>
                    <a:pt x="81" y="34"/>
                  </a:cubicBezTo>
                  <a:cubicBezTo>
                    <a:pt x="82" y="33"/>
                    <a:pt x="82" y="32"/>
                    <a:pt x="83" y="30"/>
                  </a:cubicBezTo>
                  <a:cubicBezTo>
                    <a:pt x="73" y="29"/>
                    <a:pt x="56" y="29"/>
                    <a:pt x="50" y="19"/>
                  </a:cubicBezTo>
                  <a:cubicBezTo>
                    <a:pt x="50" y="20"/>
                    <a:pt x="49" y="21"/>
                    <a:pt x="49" y="22"/>
                  </a:cubicBezTo>
                  <a:cubicBezTo>
                    <a:pt x="62" y="18"/>
                    <a:pt x="76" y="21"/>
                    <a:pt x="90" y="18"/>
                  </a:cubicBezTo>
                  <a:cubicBezTo>
                    <a:pt x="92" y="17"/>
                    <a:pt x="91" y="13"/>
                    <a:pt x="89" y="14"/>
                  </a:cubicBezTo>
                  <a:cubicBezTo>
                    <a:pt x="61" y="20"/>
                    <a:pt x="30" y="26"/>
                    <a:pt x="2" y="16"/>
                  </a:cubicBezTo>
                  <a:cubicBezTo>
                    <a:pt x="3" y="17"/>
                    <a:pt x="3" y="18"/>
                    <a:pt x="3" y="19"/>
                  </a:cubicBezTo>
                  <a:cubicBezTo>
                    <a:pt x="10" y="12"/>
                    <a:pt x="18" y="15"/>
                    <a:pt x="26" y="19"/>
                  </a:cubicBezTo>
                  <a:cubicBezTo>
                    <a:pt x="26" y="18"/>
                    <a:pt x="26" y="17"/>
                    <a:pt x="27" y="16"/>
                  </a:cubicBezTo>
                  <a:cubicBezTo>
                    <a:pt x="22" y="18"/>
                    <a:pt x="17" y="20"/>
                    <a:pt x="12" y="21"/>
                  </a:cubicBezTo>
                  <a:cubicBezTo>
                    <a:pt x="12" y="22"/>
                    <a:pt x="12" y="23"/>
                    <a:pt x="13" y="24"/>
                  </a:cubicBezTo>
                  <a:cubicBezTo>
                    <a:pt x="31" y="19"/>
                    <a:pt x="50" y="14"/>
                    <a:pt x="69" y="19"/>
                  </a:cubicBezTo>
                  <a:cubicBezTo>
                    <a:pt x="72" y="19"/>
                    <a:pt x="72" y="16"/>
                    <a:pt x="70" y="15"/>
                  </a:cubicBezTo>
                  <a:cubicBezTo>
                    <a:pt x="67" y="14"/>
                    <a:pt x="64" y="12"/>
                    <a:pt x="61" y="10"/>
                  </a:cubicBezTo>
                  <a:cubicBezTo>
                    <a:pt x="61" y="11"/>
                    <a:pt x="61" y="12"/>
                    <a:pt x="61" y="13"/>
                  </a:cubicBezTo>
                  <a:cubicBezTo>
                    <a:pt x="75" y="11"/>
                    <a:pt x="90" y="9"/>
                    <a:pt x="104" y="11"/>
                  </a:cubicBezTo>
                  <a:cubicBezTo>
                    <a:pt x="104" y="9"/>
                    <a:pt x="104" y="8"/>
                    <a:pt x="104" y="7"/>
                  </a:cubicBezTo>
                  <a:cubicBezTo>
                    <a:pt x="91" y="8"/>
                    <a:pt x="78" y="11"/>
                    <a:pt x="65" y="11"/>
                  </a:cubicBezTo>
                  <a:cubicBezTo>
                    <a:pt x="65" y="12"/>
                    <a:pt x="65" y="14"/>
                    <a:pt x="65" y="15"/>
                  </a:cubicBezTo>
                  <a:cubicBezTo>
                    <a:pt x="82" y="13"/>
                    <a:pt x="100" y="12"/>
                    <a:pt x="117" y="13"/>
                  </a:cubicBezTo>
                  <a:cubicBezTo>
                    <a:pt x="117" y="12"/>
                    <a:pt x="117" y="10"/>
                    <a:pt x="117" y="9"/>
                  </a:cubicBezTo>
                  <a:cubicBezTo>
                    <a:pt x="99" y="16"/>
                    <a:pt x="80" y="17"/>
                    <a:pt x="61" y="16"/>
                  </a:cubicBezTo>
                  <a:cubicBezTo>
                    <a:pt x="61" y="17"/>
                    <a:pt x="61" y="19"/>
                    <a:pt x="61" y="20"/>
                  </a:cubicBezTo>
                  <a:cubicBezTo>
                    <a:pt x="81" y="19"/>
                    <a:pt x="102" y="23"/>
                    <a:pt x="122" y="26"/>
                  </a:cubicBezTo>
                  <a:cubicBezTo>
                    <a:pt x="122" y="24"/>
                    <a:pt x="122" y="23"/>
                    <a:pt x="122" y="22"/>
                  </a:cubicBezTo>
                  <a:cubicBezTo>
                    <a:pt x="100" y="25"/>
                    <a:pt x="79" y="29"/>
                    <a:pt x="57" y="32"/>
                  </a:cubicBezTo>
                  <a:cubicBezTo>
                    <a:pt x="58" y="33"/>
                    <a:pt x="58" y="35"/>
                    <a:pt x="58" y="36"/>
                  </a:cubicBezTo>
                  <a:cubicBezTo>
                    <a:pt x="82" y="31"/>
                    <a:pt x="114" y="22"/>
                    <a:pt x="137" y="35"/>
                  </a:cubicBezTo>
                  <a:cubicBezTo>
                    <a:pt x="137" y="33"/>
                    <a:pt x="137" y="32"/>
                    <a:pt x="137" y="31"/>
                  </a:cubicBezTo>
                  <a:cubicBezTo>
                    <a:pt x="125" y="34"/>
                    <a:pt x="113" y="31"/>
                    <a:pt x="101" y="36"/>
                  </a:cubicBezTo>
                  <a:cubicBezTo>
                    <a:pt x="99" y="37"/>
                    <a:pt x="100" y="40"/>
                    <a:pt x="102" y="40"/>
                  </a:cubicBezTo>
                  <a:cubicBezTo>
                    <a:pt x="121" y="40"/>
                    <a:pt x="139" y="43"/>
                    <a:pt x="157" y="45"/>
                  </a:cubicBezTo>
                  <a:cubicBezTo>
                    <a:pt x="160" y="45"/>
                    <a:pt x="160" y="41"/>
                    <a:pt x="158" y="41"/>
                  </a:cubicBezTo>
                  <a:cubicBezTo>
                    <a:pt x="150" y="39"/>
                    <a:pt x="142" y="37"/>
                    <a:pt x="135" y="34"/>
                  </a:cubicBezTo>
                  <a:cubicBezTo>
                    <a:pt x="135" y="35"/>
                    <a:pt x="135" y="36"/>
                    <a:pt x="135" y="38"/>
                  </a:cubicBezTo>
                  <a:cubicBezTo>
                    <a:pt x="150" y="33"/>
                    <a:pt x="167" y="35"/>
                    <a:pt x="183" y="32"/>
                  </a:cubicBezTo>
                  <a:cubicBezTo>
                    <a:pt x="185" y="32"/>
                    <a:pt x="185" y="28"/>
                    <a:pt x="183" y="28"/>
                  </a:cubicBezTo>
                  <a:cubicBezTo>
                    <a:pt x="168" y="30"/>
                    <a:pt x="154" y="31"/>
                    <a:pt x="140" y="27"/>
                  </a:cubicBezTo>
                  <a:cubicBezTo>
                    <a:pt x="140" y="28"/>
                    <a:pt x="140" y="29"/>
                    <a:pt x="140" y="31"/>
                  </a:cubicBezTo>
                  <a:cubicBezTo>
                    <a:pt x="158" y="27"/>
                    <a:pt x="176" y="32"/>
                    <a:pt x="193" y="24"/>
                  </a:cubicBezTo>
                  <a:cubicBezTo>
                    <a:pt x="195" y="23"/>
                    <a:pt x="194" y="21"/>
                    <a:pt x="192" y="21"/>
                  </a:cubicBezTo>
                  <a:cubicBezTo>
                    <a:pt x="169" y="18"/>
                    <a:pt x="145" y="30"/>
                    <a:pt x="123" y="21"/>
                  </a:cubicBezTo>
                  <a:cubicBezTo>
                    <a:pt x="123" y="22"/>
                    <a:pt x="123" y="23"/>
                    <a:pt x="123" y="24"/>
                  </a:cubicBezTo>
                  <a:cubicBezTo>
                    <a:pt x="141" y="13"/>
                    <a:pt x="164" y="15"/>
                    <a:pt x="183" y="16"/>
                  </a:cubicBezTo>
                  <a:cubicBezTo>
                    <a:pt x="183" y="15"/>
                    <a:pt x="183" y="13"/>
                    <a:pt x="183" y="12"/>
                  </a:cubicBezTo>
                  <a:cubicBezTo>
                    <a:pt x="159" y="15"/>
                    <a:pt x="132" y="19"/>
                    <a:pt x="108" y="9"/>
                  </a:cubicBezTo>
                  <a:cubicBezTo>
                    <a:pt x="108" y="11"/>
                    <a:pt x="108" y="12"/>
                    <a:pt x="107" y="13"/>
                  </a:cubicBezTo>
                  <a:cubicBezTo>
                    <a:pt x="122" y="11"/>
                    <a:pt x="136" y="11"/>
                    <a:pt x="150" y="12"/>
                  </a:cubicBezTo>
                  <a:cubicBezTo>
                    <a:pt x="150" y="11"/>
                    <a:pt x="150" y="10"/>
                    <a:pt x="149" y="8"/>
                  </a:cubicBezTo>
                  <a:cubicBezTo>
                    <a:pt x="143" y="11"/>
                    <a:pt x="137" y="11"/>
                    <a:pt x="130" y="8"/>
                  </a:cubicBezTo>
                  <a:cubicBezTo>
                    <a:pt x="130" y="10"/>
                    <a:pt x="130" y="11"/>
                    <a:pt x="130" y="12"/>
                  </a:cubicBezTo>
                  <a:cubicBezTo>
                    <a:pt x="147" y="9"/>
                    <a:pt x="170" y="5"/>
                    <a:pt x="186" y="14"/>
                  </a:cubicBezTo>
                  <a:cubicBezTo>
                    <a:pt x="186" y="13"/>
                    <a:pt x="186" y="11"/>
                    <a:pt x="186" y="10"/>
                  </a:cubicBezTo>
                  <a:cubicBezTo>
                    <a:pt x="173" y="13"/>
                    <a:pt x="159" y="15"/>
                    <a:pt x="146" y="12"/>
                  </a:cubicBezTo>
                  <a:cubicBezTo>
                    <a:pt x="146" y="14"/>
                    <a:pt x="146" y="15"/>
                    <a:pt x="146" y="16"/>
                  </a:cubicBezTo>
                  <a:cubicBezTo>
                    <a:pt x="177" y="7"/>
                    <a:pt x="210" y="21"/>
                    <a:pt x="240" y="28"/>
                  </a:cubicBezTo>
                  <a:cubicBezTo>
                    <a:pt x="240" y="26"/>
                    <a:pt x="240" y="25"/>
                    <a:pt x="240" y="24"/>
                  </a:cubicBezTo>
                  <a:cubicBezTo>
                    <a:pt x="239" y="25"/>
                    <a:pt x="238" y="26"/>
                    <a:pt x="237" y="26"/>
                  </a:cubicBezTo>
                  <a:cubicBezTo>
                    <a:pt x="238" y="27"/>
                    <a:pt x="239" y="28"/>
                    <a:pt x="240" y="28"/>
                  </a:cubicBezTo>
                  <a:cubicBezTo>
                    <a:pt x="241" y="28"/>
                    <a:pt x="241" y="28"/>
                    <a:pt x="241" y="28"/>
                  </a:cubicBezTo>
                  <a:cubicBezTo>
                    <a:pt x="240" y="27"/>
                    <a:pt x="239" y="26"/>
                    <a:pt x="238" y="25"/>
                  </a:cubicBezTo>
                  <a:cubicBezTo>
                    <a:pt x="235" y="29"/>
                    <a:pt x="232" y="31"/>
                    <a:pt x="227" y="32"/>
                  </a:cubicBezTo>
                  <a:cubicBezTo>
                    <a:pt x="227" y="33"/>
                    <a:pt x="228" y="34"/>
                    <a:pt x="229" y="35"/>
                  </a:cubicBezTo>
                  <a:cubicBezTo>
                    <a:pt x="230" y="32"/>
                    <a:pt x="232" y="29"/>
                    <a:pt x="234" y="26"/>
                  </a:cubicBezTo>
                  <a:cubicBezTo>
                    <a:pt x="233" y="25"/>
                    <a:pt x="232" y="25"/>
                    <a:pt x="231" y="24"/>
                  </a:cubicBezTo>
                  <a:cubicBezTo>
                    <a:pt x="228" y="31"/>
                    <a:pt x="224" y="36"/>
                    <a:pt x="216" y="35"/>
                  </a:cubicBezTo>
                  <a:cubicBezTo>
                    <a:pt x="216" y="36"/>
                    <a:pt x="217" y="37"/>
                    <a:pt x="217" y="38"/>
                  </a:cubicBezTo>
                  <a:cubicBezTo>
                    <a:pt x="220" y="33"/>
                    <a:pt x="222" y="30"/>
                    <a:pt x="227" y="27"/>
                  </a:cubicBezTo>
                  <a:cubicBezTo>
                    <a:pt x="226" y="26"/>
                    <a:pt x="225" y="25"/>
                    <a:pt x="224" y="24"/>
                  </a:cubicBezTo>
                  <a:cubicBezTo>
                    <a:pt x="220" y="31"/>
                    <a:pt x="215" y="36"/>
                    <a:pt x="208" y="40"/>
                  </a:cubicBezTo>
                  <a:cubicBezTo>
                    <a:pt x="209" y="41"/>
                    <a:pt x="210" y="42"/>
                    <a:pt x="211" y="42"/>
                  </a:cubicBezTo>
                  <a:cubicBezTo>
                    <a:pt x="212" y="34"/>
                    <a:pt x="215" y="28"/>
                    <a:pt x="221" y="21"/>
                  </a:cubicBezTo>
                  <a:cubicBezTo>
                    <a:pt x="220" y="21"/>
                    <a:pt x="219" y="20"/>
                    <a:pt x="218" y="20"/>
                  </a:cubicBezTo>
                  <a:cubicBezTo>
                    <a:pt x="214" y="30"/>
                    <a:pt x="205" y="36"/>
                    <a:pt x="196" y="41"/>
                  </a:cubicBezTo>
                  <a:cubicBezTo>
                    <a:pt x="197" y="42"/>
                    <a:pt x="197" y="43"/>
                    <a:pt x="198" y="44"/>
                  </a:cubicBezTo>
                  <a:cubicBezTo>
                    <a:pt x="203" y="35"/>
                    <a:pt x="207" y="26"/>
                    <a:pt x="214" y="19"/>
                  </a:cubicBezTo>
                  <a:cubicBezTo>
                    <a:pt x="215" y="17"/>
                    <a:pt x="213" y="14"/>
                    <a:pt x="211" y="16"/>
                  </a:cubicBezTo>
                  <a:cubicBezTo>
                    <a:pt x="202" y="26"/>
                    <a:pt x="191" y="34"/>
                    <a:pt x="179" y="40"/>
                  </a:cubicBezTo>
                  <a:cubicBezTo>
                    <a:pt x="180" y="41"/>
                    <a:pt x="181" y="42"/>
                    <a:pt x="182" y="43"/>
                  </a:cubicBezTo>
                  <a:cubicBezTo>
                    <a:pt x="189" y="34"/>
                    <a:pt x="195" y="25"/>
                    <a:pt x="203" y="16"/>
                  </a:cubicBezTo>
                  <a:cubicBezTo>
                    <a:pt x="205" y="14"/>
                    <a:pt x="202" y="12"/>
                    <a:pt x="200" y="14"/>
                  </a:cubicBezTo>
                  <a:cubicBezTo>
                    <a:pt x="190" y="23"/>
                    <a:pt x="180" y="33"/>
                    <a:pt x="170" y="44"/>
                  </a:cubicBezTo>
                  <a:cubicBezTo>
                    <a:pt x="171" y="45"/>
                    <a:pt x="172" y="46"/>
                    <a:pt x="173" y="46"/>
                  </a:cubicBezTo>
                  <a:cubicBezTo>
                    <a:pt x="179" y="33"/>
                    <a:pt x="185" y="19"/>
                    <a:pt x="197" y="10"/>
                  </a:cubicBezTo>
                  <a:cubicBezTo>
                    <a:pt x="196" y="9"/>
                    <a:pt x="195" y="8"/>
                    <a:pt x="195" y="7"/>
                  </a:cubicBezTo>
                  <a:cubicBezTo>
                    <a:pt x="184" y="21"/>
                    <a:pt x="169" y="31"/>
                    <a:pt x="155" y="41"/>
                  </a:cubicBezTo>
                  <a:cubicBezTo>
                    <a:pt x="156" y="42"/>
                    <a:pt x="157" y="43"/>
                    <a:pt x="158" y="44"/>
                  </a:cubicBezTo>
                  <a:cubicBezTo>
                    <a:pt x="162" y="34"/>
                    <a:pt x="168" y="25"/>
                    <a:pt x="175" y="16"/>
                  </a:cubicBezTo>
                  <a:cubicBezTo>
                    <a:pt x="176" y="15"/>
                    <a:pt x="174" y="12"/>
                    <a:pt x="172" y="14"/>
                  </a:cubicBezTo>
                  <a:cubicBezTo>
                    <a:pt x="162" y="25"/>
                    <a:pt x="151" y="36"/>
                    <a:pt x="137" y="44"/>
                  </a:cubicBezTo>
                  <a:cubicBezTo>
                    <a:pt x="138" y="45"/>
                    <a:pt x="139" y="46"/>
                    <a:pt x="140" y="47"/>
                  </a:cubicBezTo>
                  <a:cubicBezTo>
                    <a:pt x="146" y="33"/>
                    <a:pt x="155" y="22"/>
                    <a:pt x="166" y="11"/>
                  </a:cubicBezTo>
                  <a:cubicBezTo>
                    <a:pt x="167" y="9"/>
                    <a:pt x="165" y="7"/>
                    <a:pt x="163" y="8"/>
                  </a:cubicBezTo>
                  <a:cubicBezTo>
                    <a:pt x="151" y="19"/>
                    <a:pt x="137" y="27"/>
                    <a:pt x="127" y="39"/>
                  </a:cubicBezTo>
                  <a:cubicBezTo>
                    <a:pt x="128" y="40"/>
                    <a:pt x="129" y="41"/>
                    <a:pt x="130" y="41"/>
                  </a:cubicBezTo>
                  <a:cubicBezTo>
                    <a:pt x="133" y="30"/>
                    <a:pt x="138" y="20"/>
                    <a:pt x="147" y="14"/>
                  </a:cubicBezTo>
                  <a:cubicBezTo>
                    <a:pt x="147" y="13"/>
                    <a:pt x="146" y="12"/>
                    <a:pt x="145" y="11"/>
                  </a:cubicBezTo>
                  <a:cubicBezTo>
                    <a:pt x="134" y="21"/>
                    <a:pt x="124" y="31"/>
                    <a:pt x="112" y="39"/>
                  </a:cubicBezTo>
                  <a:cubicBezTo>
                    <a:pt x="113" y="40"/>
                    <a:pt x="114" y="41"/>
                    <a:pt x="114" y="42"/>
                  </a:cubicBezTo>
                  <a:cubicBezTo>
                    <a:pt x="120" y="30"/>
                    <a:pt x="128" y="18"/>
                    <a:pt x="138" y="8"/>
                  </a:cubicBezTo>
                  <a:cubicBezTo>
                    <a:pt x="139" y="6"/>
                    <a:pt x="137" y="4"/>
                    <a:pt x="135" y="5"/>
                  </a:cubicBezTo>
                  <a:cubicBezTo>
                    <a:pt x="122" y="17"/>
                    <a:pt x="107" y="27"/>
                    <a:pt x="95" y="40"/>
                  </a:cubicBezTo>
                  <a:cubicBezTo>
                    <a:pt x="96" y="41"/>
                    <a:pt x="97" y="41"/>
                    <a:pt x="98" y="42"/>
                  </a:cubicBezTo>
                  <a:cubicBezTo>
                    <a:pt x="102" y="30"/>
                    <a:pt x="112" y="22"/>
                    <a:pt x="117" y="11"/>
                  </a:cubicBezTo>
                  <a:cubicBezTo>
                    <a:pt x="118" y="9"/>
                    <a:pt x="116" y="7"/>
                    <a:pt x="114" y="8"/>
                  </a:cubicBezTo>
                  <a:cubicBezTo>
                    <a:pt x="101" y="17"/>
                    <a:pt x="89" y="28"/>
                    <a:pt x="79" y="41"/>
                  </a:cubicBezTo>
                  <a:cubicBezTo>
                    <a:pt x="78" y="43"/>
                    <a:pt x="81" y="45"/>
                    <a:pt x="82" y="43"/>
                  </a:cubicBezTo>
                  <a:cubicBezTo>
                    <a:pt x="92" y="33"/>
                    <a:pt x="98" y="19"/>
                    <a:pt x="108" y="9"/>
                  </a:cubicBezTo>
                  <a:cubicBezTo>
                    <a:pt x="110" y="7"/>
                    <a:pt x="107" y="5"/>
                    <a:pt x="105" y="6"/>
                  </a:cubicBezTo>
                  <a:cubicBezTo>
                    <a:pt x="94" y="15"/>
                    <a:pt x="83" y="24"/>
                    <a:pt x="72" y="33"/>
                  </a:cubicBezTo>
                  <a:cubicBezTo>
                    <a:pt x="73" y="34"/>
                    <a:pt x="74" y="35"/>
                    <a:pt x="75" y="36"/>
                  </a:cubicBezTo>
                  <a:cubicBezTo>
                    <a:pt x="81" y="25"/>
                    <a:pt x="86" y="14"/>
                    <a:pt x="94" y="4"/>
                  </a:cubicBezTo>
                  <a:cubicBezTo>
                    <a:pt x="96" y="2"/>
                    <a:pt x="93" y="0"/>
                    <a:pt x="92" y="2"/>
                  </a:cubicBezTo>
                  <a:cubicBezTo>
                    <a:pt x="80" y="12"/>
                    <a:pt x="69" y="22"/>
                    <a:pt x="58" y="32"/>
                  </a:cubicBezTo>
                  <a:cubicBezTo>
                    <a:pt x="59" y="33"/>
                    <a:pt x="60" y="33"/>
                    <a:pt x="61" y="34"/>
                  </a:cubicBezTo>
                  <a:cubicBezTo>
                    <a:pt x="66" y="24"/>
                    <a:pt x="72" y="14"/>
                    <a:pt x="80" y="6"/>
                  </a:cubicBezTo>
                  <a:cubicBezTo>
                    <a:pt x="82" y="5"/>
                    <a:pt x="79" y="2"/>
                    <a:pt x="78" y="3"/>
                  </a:cubicBezTo>
                  <a:cubicBezTo>
                    <a:pt x="66" y="11"/>
                    <a:pt x="55" y="19"/>
                    <a:pt x="46" y="29"/>
                  </a:cubicBezTo>
                  <a:cubicBezTo>
                    <a:pt x="47" y="30"/>
                    <a:pt x="48" y="31"/>
                    <a:pt x="49" y="31"/>
                  </a:cubicBezTo>
                  <a:cubicBezTo>
                    <a:pt x="52" y="22"/>
                    <a:pt x="57" y="15"/>
                    <a:pt x="63" y="7"/>
                  </a:cubicBezTo>
                  <a:cubicBezTo>
                    <a:pt x="64" y="5"/>
                    <a:pt x="61" y="3"/>
                    <a:pt x="60" y="5"/>
                  </a:cubicBezTo>
                  <a:cubicBezTo>
                    <a:pt x="50" y="13"/>
                    <a:pt x="41" y="21"/>
                    <a:pt x="33" y="30"/>
                  </a:cubicBezTo>
                  <a:cubicBezTo>
                    <a:pt x="34" y="31"/>
                    <a:pt x="35" y="31"/>
                    <a:pt x="36" y="32"/>
                  </a:cubicBezTo>
                  <a:cubicBezTo>
                    <a:pt x="40" y="22"/>
                    <a:pt x="48" y="14"/>
                    <a:pt x="55" y="6"/>
                  </a:cubicBezTo>
                  <a:cubicBezTo>
                    <a:pt x="54" y="5"/>
                    <a:pt x="53" y="4"/>
                    <a:pt x="52" y="3"/>
                  </a:cubicBezTo>
                  <a:cubicBezTo>
                    <a:pt x="45" y="11"/>
                    <a:pt x="37" y="17"/>
                    <a:pt x="29" y="23"/>
                  </a:cubicBezTo>
                  <a:cubicBezTo>
                    <a:pt x="29" y="24"/>
                    <a:pt x="30" y="25"/>
                    <a:pt x="31" y="25"/>
                  </a:cubicBezTo>
                  <a:cubicBezTo>
                    <a:pt x="36" y="17"/>
                    <a:pt x="41" y="11"/>
                    <a:pt x="49" y="6"/>
                  </a:cubicBezTo>
                  <a:cubicBezTo>
                    <a:pt x="48" y="5"/>
                    <a:pt x="48" y="4"/>
                    <a:pt x="47" y="3"/>
                  </a:cubicBezTo>
                  <a:cubicBezTo>
                    <a:pt x="37" y="11"/>
                    <a:pt x="26" y="16"/>
                    <a:pt x="16" y="22"/>
                  </a:cubicBezTo>
                  <a:cubicBezTo>
                    <a:pt x="16" y="23"/>
                    <a:pt x="17" y="24"/>
                    <a:pt x="18" y="25"/>
                  </a:cubicBezTo>
                  <a:cubicBezTo>
                    <a:pt x="22" y="19"/>
                    <a:pt x="27" y="15"/>
                    <a:pt x="33" y="12"/>
                  </a:cubicBezTo>
                  <a:cubicBezTo>
                    <a:pt x="35" y="11"/>
                    <a:pt x="34" y="8"/>
                    <a:pt x="32" y="9"/>
                  </a:cubicBezTo>
                  <a:cubicBezTo>
                    <a:pt x="24" y="12"/>
                    <a:pt x="17" y="16"/>
                    <a:pt x="10" y="20"/>
                  </a:cubicBezTo>
                  <a:cubicBezTo>
                    <a:pt x="11" y="21"/>
                    <a:pt x="12" y="22"/>
                    <a:pt x="13" y="23"/>
                  </a:cubicBezTo>
                  <a:cubicBezTo>
                    <a:pt x="16" y="20"/>
                    <a:pt x="20" y="17"/>
                    <a:pt x="23" y="14"/>
                  </a:cubicBezTo>
                  <a:cubicBezTo>
                    <a:pt x="25" y="12"/>
                    <a:pt x="23" y="10"/>
                    <a:pt x="21" y="1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0" name="Freeform 367">
              <a:extLst>
                <a:ext uri="{FF2B5EF4-FFF2-40B4-BE49-F238E27FC236}">
                  <a16:creationId xmlns="" xmlns:a16="http://schemas.microsoft.com/office/drawing/2014/main" id="{F22D5455-B1CF-4719-9AB6-125508C5C833}"/>
                </a:ext>
              </a:extLst>
            </p:cNvPr>
            <p:cNvSpPr/>
            <p:nvPr/>
          </p:nvSpPr>
          <p:spPr bwMode="auto">
            <a:xfrm>
              <a:off x="2677" y="2118"/>
              <a:ext cx="153" cy="280"/>
            </a:xfrm>
            <a:custGeom>
              <a:avLst/>
              <a:gdLst>
                <a:gd name="T0" fmla="*/ 19 w 65"/>
                <a:gd name="T1" fmla="*/ 10 h 118"/>
                <a:gd name="T2" fmla="*/ 39 w 65"/>
                <a:gd name="T3" fmla="*/ 6 h 118"/>
                <a:gd name="T4" fmla="*/ 24 w 65"/>
                <a:gd name="T5" fmla="*/ 15 h 118"/>
                <a:gd name="T6" fmla="*/ 45 w 65"/>
                <a:gd name="T7" fmla="*/ 9 h 118"/>
                <a:gd name="T8" fmla="*/ 29 w 65"/>
                <a:gd name="T9" fmla="*/ 20 h 118"/>
                <a:gd name="T10" fmla="*/ 52 w 65"/>
                <a:gd name="T11" fmla="*/ 14 h 118"/>
                <a:gd name="T12" fmla="*/ 27 w 65"/>
                <a:gd name="T13" fmla="*/ 25 h 118"/>
                <a:gd name="T14" fmla="*/ 54 w 65"/>
                <a:gd name="T15" fmla="*/ 20 h 118"/>
                <a:gd name="T16" fmla="*/ 19 w 65"/>
                <a:gd name="T17" fmla="*/ 36 h 118"/>
                <a:gd name="T18" fmla="*/ 57 w 65"/>
                <a:gd name="T19" fmla="*/ 27 h 118"/>
                <a:gd name="T20" fmla="*/ 21 w 65"/>
                <a:gd name="T21" fmla="*/ 46 h 118"/>
                <a:gd name="T22" fmla="*/ 62 w 65"/>
                <a:gd name="T23" fmla="*/ 36 h 118"/>
                <a:gd name="T24" fmla="*/ 15 w 65"/>
                <a:gd name="T25" fmla="*/ 56 h 118"/>
                <a:gd name="T26" fmla="*/ 43 w 65"/>
                <a:gd name="T27" fmla="*/ 51 h 118"/>
                <a:gd name="T28" fmla="*/ 7 w 65"/>
                <a:gd name="T29" fmla="*/ 71 h 118"/>
                <a:gd name="T30" fmla="*/ 37 w 65"/>
                <a:gd name="T31" fmla="*/ 65 h 118"/>
                <a:gd name="T32" fmla="*/ 3 w 65"/>
                <a:gd name="T33" fmla="*/ 80 h 118"/>
                <a:gd name="T34" fmla="*/ 25 w 65"/>
                <a:gd name="T35" fmla="*/ 80 h 118"/>
                <a:gd name="T36" fmla="*/ 4 w 65"/>
                <a:gd name="T37" fmla="*/ 94 h 118"/>
                <a:gd name="T38" fmla="*/ 9 w 65"/>
                <a:gd name="T39" fmla="*/ 97 h 118"/>
                <a:gd name="T40" fmla="*/ 1 w 65"/>
                <a:gd name="T41" fmla="*/ 102 h 118"/>
                <a:gd name="T42" fmla="*/ 11 w 65"/>
                <a:gd name="T43" fmla="*/ 101 h 118"/>
                <a:gd name="T44" fmla="*/ 5 w 65"/>
                <a:gd name="T45" fmla="*/ 105 h 118"/>
                <a:gd name="T46" fmla="*/ 9 w 65"/>
                <a:gd name="T47" fmla="*/ 116 h 118"/>
                <a:gd name="T48" fmla="*/ 21 w 65"/>
                <a:gd name="T49" fmla="*/ 114 h 118"/>
                <a:gd name="T50" fmla="*/ 13 w 65"/>
                <a:gd name="T51" fmla="*/ 107 h 118"/>
                <a:gd name="T52" fmla="*/ 9 w 65"/>
                <a:gd name="T53" fmla="*/ 98 h 118"/>
                <a:gd name="T54" fmla="*/ 5 w 65"/>
                <a:gd name="T55" fmla="*/ 104 h 118"/>
                <a:gd name="T56" fmla="*/ 10 w 65"/>
                <a:gd name="T57" fmla="*/ 93 h 118"/>
                <a:gd name="T58" fmla="*/ 16 w 65"/>
                <a:gd name="T59" fmla="*/ 88 h 118"/>
                <a:gd name="T60" fmla="*/ 25 w 65"/>
                <a:gd name="T61" fmla="*/ 76 h 118"/>
                <a:gd name="T62" fmla="*/ 6 w 65"/>
                <a:gd name="T63" fmla="*/ 83 h 118"/>
                <a:gd name="T64" fmla="*/ 36 w 65"/>
                <a:gd name="T65" fmla="*/ 61 h 118"/>
                <a:gd name="T66" fmla="*/ 10 w 65"/>
                <a:gd name="T67" fmla="*/ 73 h 118"/>
                <a:gd name="T68" fmla="*/ 42 w 65"/>
                <a:gd name="T69" fmla="*/ 48 h 118"/>
                <a:gd name="T70" fmla="*/ 18 w 65"/>
                <a:gd name="T71" fmla="*/ 59 h 118"/>
                <a:gd name="T72" fmla="*/ 61 w 65"/>
                <a:gd name="T73" fmla="*/ 32 h 118"/>
                <a:gd name="T74" fmla="*/ 23 w 65"/>
                <a:gd name="T75" fmla="*/ 49 h 118"/>
                <a:gd name="T76" fmla="*/ 56 w 65"/>
                <a:gd name="T77" fmla="*/ 23 h 118"/>
                <a:gd name="T78" fmla="*/ 21 w 65"/>
                <a:gd name="T79" fmla="*/ 39 h 118"/>
                <a:gd name="T80" fmla="*/ 52 w 65"/>
                <a:gd name="T81" fmla="*/ 16 h 118"/>
                <a:gd name="T82" fmla="*/ 30 w 65"/>
                <a:gd name="T83" fmla="*/ 28 h 118"/>
                <a:gd name="T84" fmla="*/ 50 w 65"/>
                <a:gd name="T85" fmla="*/ 11 h 118"/>
                <a:gd name="T86" fmla="*/ 32 w 65"/>
                <a:gd name="T87" fmla="*/ 22 h 118"/>
                <a:gd name="T88" fmla="*/ 43 w 65"/>
                <a:gd name="T89" fmla="*/ 6 h 118"/>
                <a:gd name="T90" fmla="*/ 27 w 65"/>
                <a:gd name="T91" fmla="*/ 17 h 118"/>
                <a:gd name="T92" fmla="*/ 38 w 65"/>
                <a:gd name="T93" fmla="*/ 3 h 118"/>
                <a:gd name="T94" fmla="*/ 22 w 65"/>
                <a:gd name="T95" fmla="*/ 12 h 118"/>
                <a:gd name="T96" fmla="*/ 26 w 65"/>
                <a:gd name="T97" fmla="*/ 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 h="118">
                  <a:moveTo>
                    <a:pt x="26" y="2"/>
                  </a:moveTo>
                  <a:cubicBezTo>
                    <a:pt x="23" y="4"/>
                    <a:pt x="21" y="7"/>
                    <a:pt x="19" y="10"/>
                  </a:cubicBezTo>
                  <a:cubicBezTo>
                    <a:pt x="18" y="12"/>
                    <a:pt x="19" y="14"/>
                    <a:pt x="21" y="13"/>
                  </a:cubicBezTo>
                  <a:cubicBezTo>
                    <a:pt x="27" y="11"/>
                    <a:pt x="33" y="8"/>
                    <a:pt x="39" y="6"/>
                  </a:cubicBezTo>
                  <a:cubicBezTo>
                    <a:pt x="39" y="5"/>
                    <a:pt x="38" y="4"/>
                    <a:pt x="37" y="3"/>
                  </a:cubicBezTo>
                  <a:cubicBezTo>
                    <a:pt x="33" y="7"/>
                    <a:pt x="28" y="11"/>
                    <a:pt x="24" y="15"/>
                  </a:cubicBezTo>
                  <a:cubicBezTo>
                    <a:pt x="23" y="16"/>
                    <a:pt x="24" y="18"/>
                    <a:pt x="26" y="18"/>
                  </a:cubicBezTo>
                  <a:cubicBezTo>
                    <a:pt x="33" y="16"/>
                    <a:pt x="39" y="13"/>
                    <a:pt x="45" y="9"/>
                  </a:cubicBezTo>
                  <a:cubicBezTo>
                    <a:pt x="44" y="8"/>
                    <a:pt x="43" y="7"/>
                    <a:pt x="42" y="6"/>
                  </a:cubicBezTo>
                  <a:cubicBezTo>
                    <a:pt x="39" y="12"/>
                    <a:pt x="34" y="16"/>
                    <a:pt x="29" y="20"/>
                  </a:cubicBezTo>
                  <a:cubicBezTo>
                    <a:pt x="27" y="21"/>
                    <a:pt x="29" y="23"/>
                    <a:pt x="31" y="23"/>
                  </a:cubicBezTo>
                  <a:cubicBezTo>
                    <a:pt x="39" y="21"/>
                    <a:pt x="45" y="18"/>
                    <a:pt x="52" y="14"/>
                  </a:cubicBezTo>
                  <a:cubicBezTo>
                    <a:pt x="54" y="13"/>
                    <a:pt x="53" y="10"/>
                    <a:pt x="50" y="10"/>
                  </a:cubicBezTo>
                  <a:cubicBezTo>
                    <a:pt x="42" y="14"/>
                    <a:pt x="34" y="19"/>
                    <a:pt x="27" y="25"/>
                  </a:cubicBezTo>
                  <a:cubicBezTo>
                    <a:pt x="26" y="26"/>
                    <a:pt x="27" y="28"/>
                    <a:pt x="29" y="28"/>
                  </a:cubicBezTo>
                  <a:cubicBezTo>
                    <a:pt x="38" y="27"/>
                    <a:pt x="46" y="24"/>
                    <a:pt x="54" y="20"/>
                  </a:cubicBezTo>
                  <a:cubicBezTo>
                    <a:pt x="55" y="19"/>
                    <a:pt x="54" y="15"/>
                    <a:pt x="52" y="16"/>
                  </a:cubicBezTo>
                  <a:cubicBezTo>
                    <a:pt x="40" y="21"/>
                    <a:pt x="29" y="28"/>
                    <a:pt x="19" y="36"/>
                  </a:cubicBezTo>
                  <a:cubicBezTo>
                    <a:pt x="17" y="37"/>
                    <a:pt x="18" y="40"/>
                    <a:pt x="20" y="39"/>
                  </a:cubicBezTo>
                  <a:cubicBezTo>
                    <a:pt x="33" y="37"/>
                    <a:pt x="45" y="31"/>
                    <a:pt x="57" y="27"/>
                  </a:cubicBezTo>
                  <a:cubicBezTo>
                    <a:pt x="56" y="26"/>
                    <a:pt x="56" y="24"/>
                    <a:pt x="55" y="23"/>
                  </a:cubicBezTo>
                  <a:cubicBezTo>
                    <a:pt x="43" y="31"/>
                    <a:pt x="31" y="37"/>
                    <a:pt x="21" y="46"/>
                  </a:cubicBezTo>
                  <a:cubicBezTo>
                    <a:pt x="19" y="47"/>
                    <a:pt x="21" y="50"/>
                    <a:pt x="23" y="49"/>
                  </a:cubicBezTo>
                  <a:cubicBezTo>
                    <a:pt x="36" y="46"/>
                    <a:pt x="49" y="39"/>
                    <a:pt x="62" y="36"/>
                  </a:cubicBezTo>
                  <a:cubicBezTo>
                    <a:pt x="62" y="35"/>
                    <a:pt x="62" y="34"/>
                    <a:pt x="61" y="32"/>
                  </a:cubicBezTo>
                  <a:cubicBezTo>
                    <a:pt x="45" y="38"/>
                    <a:pt x="28" y="44"/>
                    <a:pt x="15" y="56"/>
                  </a:cubicBezTo>
                  <a:cubicBezTo>
                    <a:pt x="14" y="58"/>
                    <a:pt x="15" y="60"/>
                    <a:pt x="17" y="60"/>
                  </a:cubicBezTo>
                  <a:cubicBezTo>
                    <a:pt x="26" y="58"/>
                    <a:pt x="34" y="54"/>
                    <a:pt x="43" y="51"/>
                  </a:cubicBezTo>
                  <a:cubicBezTo>
                    <a:pt x="43" y="50"/>
                    <a:pt x="42" y="49"/>
                    <a:pt x="42" y="48"/>
                  </a:cubicBezTo>
                  <a:cubicBezTo>
                    <a:pt x="30" y="56"/>
                    <a:pt x="16" y="59"/>
                    <a:pt x="7" y="71"/>
                  </a:cubicBezTo>
                  <a:cubicBezTo>
                    <a:pt x="6" y="72"/>
                    <a:pt x="7" y="74"/>
                    <a:pt x="9" y="74"/>
                  </a:cubicBezTo>
                  <a:cubicBezTo>
                    <a:pt x="19" y="71"/>
                    <a:pt x="28" y="67"/>
                    <a:pt x="37" y="65"/>
                  </a:cubicBezTo>
                  <a:cubicBezTo>
                    <a:pt x="37" y="64"/>
                    <a:pt x="36" y="63"/>
                    <a:pt x="36" y="61"/>
                  </a:cubicBezTo>
                  <a:cubicBezTo>
                    <a:pt x="25" y="68"/>
                    <a:pt x="12" y="71"/>
                    <a:pt x="3" y="80"/>
                  </a:cubicBezTo>
                  <a:cubicBezTo>
                    <a:pt x="2" y="81"/>
                    <a:pt x="2" y="83"/>
                    <a:pt x="4" y="83"/>
                  </a:cubicBezTo>
                  <a:cubicBezTo>
                    <a:pt x="11" y="83"/>
                    <a:pt x="18" y="81"/>
                    <a:pt x="25" y="80"/>
                  </a:cubicBezTo>
                  <a:cubicBezTo>
                    <a:pt x="25" y="79"/>
                    <a:pt x="24" y="78"/>
                    <a:pt x="24" y="77"/>
                  </a:cubicBezTo>
                  <a:cubicBezTo>
                    <a:pt x="20" y="80"/>
                    <a:pt x="4" y="88"/>
                    <a:pt x="4" y="94"/>
                  </a:cubicBezTo>
                  <a:cubicBezTo>
                    <a:pt x="4" y="95"/>
                    <a:pt x="5" y="96"/>
                    <a:pt x="6" y="96"/>
                  </a:cubicBezTo>
                  <a:cubicBezTo>
                    <a:pt x="7" y="97"/>
                    <a:pt x="8" y="97"/>
                    <a:pt x="9" y="97"/>
                  </a:cubicBezTo>
                  <a:cubicBezTo>
                    <a:pt x="8" y="96"/>
                    <a:pt x="8" y="95"/>
                    <a:pt x="8" y="94"/>
                  </a:cubicBezTo>
                  <a:cubicBezTo>
                    <a:pt x="5" y="96"/>
                    <a:pt x="3" y="99"/>
                    <a:pt x="1" y="102"/>
                  </a:cubicBezTo>
                  <a:cubicBezTo>
                    <a:pt x="0" y="104"/>
                    <a:pt x="2" y="106"/>
                    <a:pt x="4" y="105"/>
                  </a:cubicBezTo>
                  <a:cubicBezTo>
                    <a:pt x="6" y="103"/>
                    <a:pt x="8" y="102"/>
                    <a:pt x="11" y="101"/>
                  </a:cubicBezTo>
                  <a:cubicBezTo>
                    <a:pt x="10" y="100"/>
                    <a:pt x="9" y="99"/>
                    <a:pt x="8" y="98"/>
                  </a:cubicBezTo>
                  <a:cubicBezTo>
                    <a:pt x="7" y="100"/>
                    <a:pt x="6" y="102"/>
                    <a:pt x="5" y="105"/>
                  </a:cubicBezTo>
                  <a:cubicBezTo>
                    <a:pt x="5" y="106"/>
                    <a:pt x="5" y="107"/>
                    <a:pt x="6" y="108"/>
                  </a:cubicBezTo>
                  <a:cubicBezTo>
                    <a:pt x="10" y="109"/>
                    <a:pt x="9" y="112"/>
                    <a:pt x="9" y="116"/>
                  </a:cubicBezTo>
                  <a:cubicBezTo>
                    <a:pt x="9" y="117"/>
                    <a:pt x="10" y="118"/>
                    <a:pt x="11" y="118"/>
                  </a:cubicBezTo>
                  <a:cubicBezTo>
                    <a:pt x="15" y="118"/>
                    <a:pt x="18" y="117"/>
                    <a:pt x="21" y="114"/>
                  </a:cubicBezTo>
                  <a:cubicBezTo>
                    <a:pt x="23" y="113"/>
                    <a:pt x="21" y="109"/>
                    <a:pt x="19" y="111"/>
                  </a:cubicBezTo>
                  <a:cubicBezTo>
                    <a:pt x="11" y="117"/>
                    <a:pt x="15" y="112"/>
                    <a:pt x="13" y="107"/>
                  </a:cubicBezTo>
                  <a:cubicBezTo>
                    <a:pt x="12" y="103"/>
                    <a:pt x="7" y="106"/>
                    <a:pt x="11" y="101"/>
                  </a:cubicBezTo>
                  <a:cubicBezTo>
                    <a:pt x="13" y="99"/>
                    <a:pt x="11" y="97"/>
                    <a:pt x="9" y="98"/>
                  </a:cubicBezTo>
                  <a:cubicBezTo>
                    <a:pt x="6" y="99"/>
                    <a:pt x="4" y="100"/>
                    <a:pt x="2" y="101"/>
                  </a:cubicBezTo>
                  <a:cubicBezTo>
                    <a:pt x="3" y="102"/>
                    <a:pt x="4" y="103"/>
                    <a:pt x="5" y="104"/>
                  </a:cubicBezTo>
                  <a:cubicBezTo>
                    <a:pt x="6" y="101"/>
                    <a:pt x="8" y="99"/>
                    <a:pt x="11" y="96"/>
                  </a:cubicBezTo>
                  <a:cubicBezTo>
                    <a:pt x="12" y="95"/>
                    <a:pt x="11" y="93"/>
                    <a:pt x="10" y="93"/>
                  </a:cubicBezTo>
                  <a:cubicBezTo>
                    <a:pt x="8" y="93"/>
                    <a:pt x="8" y="93"/>
                    <a:pt x="10" y="93"/>
                  </a:cubicBezTo>
                  <a:cubicBezTo>
                    <a:pt x="12" y="91"/>
                    <a:pt x="14" y="89"/>
                    <a:pt x="16" y="88"/>
                  </a:cubicBezTo>
                  <a:cubicBezTo>
                    <a:pt x="20" y="85"/>
                    <a:pt x="23" y="83"/>
                    <a:pt x="27" y="80"/>
                  </a:cubicBezTo>
                  <a:cubicBezTo>
                    <a:pt x="28" y="79"/>
                    <a:pt x="27" y="76"/>
                    <a:pt x="25" y="76"/>
                  </a:cubicBezTo>
                  <a:cubicBezTo>
                    <a:pt x="18" y="77"/>
                    <a:pt x="11" y="79"/>
                    <a:pt x="4" y="79"/>
                  </a:cubicBezTo>
                  <a:cubicBezTo>
                    <a:pt x="5" y="81"/>
                    <a:pt x="5" y="82"/>
                    <a:pt x="6" y="83"/>
                  </a:cubicBezTo>
                  <a:cubicBezTo>
                    <a:pt x="15" y="74"/>
                    <a:pt x="27" y="71"/>
                    <a:pt x="38" y="65"/>
                  </a:cubicBezTo>
                  <a:cubicBezTo>
                    <a:pt x="40" y="64"/>
                    <a:pt x="38" y="61"/>
                    <a:pt x="36" y="61"/>
                  </a:cubicBezTo>
                  <a:cubicBezTo>
                    <a:pt x="27" y="64"/>
                    <a:pt x="17" y="67"/>
                    <a:pt x="8" y="70"/>
                  </a:cubicBezTo>
                  <a:cubicBezTo>
                    <a:pt x="9" y="71"/>
                    <a:pt x="9" y="72"/>
                    <a:pt x="10" y="73"/>
                  </a:cubicBezTo>
                  <a:cubicBezTo>
                    <a:pt x="18" y="62"/>
                    <a:pt x="32" y="59"/>
                    <a:pt x="44" y="51"/>
                  </a:cubicBezTo>
                  <a:cubicBezTo>
                    <a:pt x="45" y="50"/>
                    <a:pt x="44" y="47"/>
                    <a:pt x="42" y="48"/>
                  </a:cubicBezTo>
                  <a:cubicBezTo>
                    <a:pt x="33" y="50"/>
                    <a:pt x="25" y="54"/>
                    <a:pt x="16" y="56"/>
                  </a:cubicBezTo>
                  <a:cubicBezTo>
                    <a:pt x="17" y="57"/>
                    <a:pt x="17" y="58"/>
                    <a:pt x="18" y="59"/>
                  </a:cubicBezTo>
                  <a:cubicBezTo>
                    <a:pt x="30" y="48"/>
                    <a:pt x="47" y="41"/>
                    <a:pt x="62" y="36"/>
                  </a:cubicBezTo>
                  <a:cubicBezTo>
                    <a:pt x="65" y="35"/>
                    <a:pt x="64" y="32"/>
                    <a:pt x="61" y="32"/>
                  </a:cubicBezTo>
                  <a:cubicBezTo>
                    <a:pt x="48" y="36"/>
                    <a:pt x="35" y="42"/>
                    <a:pt x="22" y="45"/>
                  </a:cubicBezTo>
                  <a:cubicBezTo>
                    <a:pt x="22" y="47"/>
                    <a:pt x="23" y="48"/>
                    <a:pt x="23" y="49"/>
                  </a:cubicBezTo>
                  <a:cubicBezTo>
                    <a:pt x="34" y="40"/>
                    <a:pt x="46" y="34"/>
                    <a:pt x="57" y="27"/>
                  </a:cubicBezTo>
                  <a:cubicBezTo>
                    <a:pt x="59" y="25"/>
                    <a:pt x="58" y="22"/>
                    <a:pt x="56" y="23"/>
                  </a:cubicBezTo>
                  <a:cubicBezTo>
                    <a:pt x="44" y="28"/>
                    <a:pt x="32" y="33"/>
                    <a:pt x="19" y="35"/>
                  </a:cubicBezTo>
                  <a:cubicBezTo>
                    <a:pt x="20" y="37"/>
                    <a:pt x="20" y="38"/>
                    <a:pt x="21" y="39"/>
                  </a:cubicBezTo>
                  <a:cubicBezTo>
                    <a:pt x="31" y="32"/>
                    <a:pt x="41" y="24"/>
                    <a:pt x="53" y="20"/>
                  </a:cubicBezTo>
                  <a:cubicBezTo>
                    <a:pt x="53" y="19"/>
                    <a:pt x="52" y="17"/>
                    <a:pt x="52" y="16"/>
                  </a:cubicBezTo>
                  <a:cubicBezTo>
                    <a:pt x="44" y="20"/>
                    <a:pt x="37" y="24"/>
                    <a:pt x="29" y="24"/>
                  </a:cubicBezTo>
                  <a:cubicBezTo>
                    <a:pt x="29" y="25"/>
                    <a:pt x="30" y="27"/>
                    <a:pt x="30" y="28"/>
                  </a:cubicBezTo>
                  <a:cubicBezTo>
                    <a:pt x="37" y="22"/>
                    <a:pt x="43" y="17"/>
                    <a:pt x="52" y="14"/>
                  </a:cubicBezTo>
                  <a:cubicBezTo>
                    <a:pt x="51" y="13"/>
                    <a:pt x="51" y="12"/>
                    <a:pt x="50" y="11"/>
                  </a:cubicBezTo>
                  <a:cubicBezTo>
                    <a:pt x="43" y="14"/>
                    <a:pt x="37" y="18"/>
                    <a:pt x="30" y="19"/>
                  </a:cubicBezTo>
                  <a:cubicBezTo>
                    <a:pt x="31" y="20"/>
                    <a:pt x="31" y="21"/>
                    <a:pt x="32" y="22"/>
                  </a:cubicBezTo>
                  <a:cubicBezTo>
                    <a:pt x="37" y="18"/>
                    <a:pt x="42" y="14"/>
                    <a:pt x="46" y="8"/>
                  </a:cubicBezTo>
                  <a:cubicBezTo>
                    <a:pt x="47" y="7"/>
                    <a:pt x="45" y="4"/>
                    <a:pt x="43" y="6"/>
                  </a:cubicBezTo>
                  <a:cubicBezTo>
                    <a:pt x="37" y="9"/>
                    <a:pt x="32" y="12"/>
                    <a:pt x="25" y="14"/>
                  </a:cubicBezTo>
                  <a:cubicBezTo>
                    <a:pt x="26" y="15"/>
                    <a:pt x="26" y="16"/>
                    <a:pt x="27" y="17"/>
                  </a:cubicBezTo>
                  <a:cubicBezTo>
                    <a:pt x="31" y="13"/>
                    <a:pt x="36" y="10"/>
                    <a:pt x="40" y="6"/>
                  </a:cubicBezTo>
                  <a:cubicBezTo>
                    <a:pt x="42" y="5"/>
                    <a:pt x="40" y="2"/>
                    <a:pt x="38" y="3"/>
                  </a:cubicBezTo>
                  <a:cubicBezTo>
                    <a:pt x="32" y="5"/>
                    <a:pt x="26" y="8"/>
                    <a:pt x="20" y="9"/>
                  </a:cubicBezTo>
                  <a:cubicBezTo>
                    <a:pt x="21" y="10"/>
                    <a:pt x="22" y="11"/>
                    <a:pt x="22" y="12"/>
                  </a:cubicBezTo>
                  <a:cubicBezTo>
                    <a:pt x="24" y="9"/>
                    <a:pt x="26" y="7"/>
                    <a:pt x="28" y="5"/>
                  </a:cubicBezTo>
                  <a:cubicBezTo>
                    <a:pt x="30" y="3"/>
                    <a:pt x="27" y="0"/>
                    <a:pt x="26"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1" name="Freeform 368">
              <a:extLst>
                <a:ext uri="{FF2B5EF4-FFF2-40B4-BE49-F238E27FC236}">
                  <a16:creationId xmlns="" xmlns:a16="http://schemas.microsoft.com/office/drawing/2014/main" id="{26A5D122-7935-4F13-BF7D-73E08C85554A}"/>
                </a:ext>
              </a:extLst>
            </p:cNvPr>
            <p:cNvSpPr/>
            <p:nvPr/>
          </p:nvSpPr>
          <p:spPr bwMode="auto">
            <a:xfrm>
              <a:off x="2549" y="2211"/>
              <a:ext cx="87" cy="154"/>
            </a:xfrm>
            <a:custGeom>
              <a:avLst/>
              <a:gdLst>
                <a:gd name="T0" fmla="*/ 27 w 37"/>
                <a:gd name="T1" fmla="*/ 3 h 65"/>
                <a:gd name="T2" fmla="*/ 12 w 37"/>
                <a:gd name="T3" fmla="*/ 10 h 65"/>
                <a:gd name="T4" fmla="*/ 29 w 37"/>
                <a:gd name="T5" fmla="*/ 8 h 65"/>
                <a:gd name="T6" fmla="*/ 13 w 37"/>
                <a:gd name="T7" fmla="*/ 17 h 65"/>
                <a:gd name="T8" fmla="*/ 35 w 37"/>
                <a:gd name="T9" fmla="*/ 13 h 65"/>
                <a:gd name="T10" fmla="*/ 3 w 37"/>
                <a:gd name="T11" fmla="*/ 25 h 65"/>
                <a:gd name="T12" fmla="*/ 32 w 37"/>
                <a:gd name="T13" fmla="*/ 21 h 65"/>
                <a:gd name="T14" fmla="*/ 4 w 37"/>
                <a:gd name="T15" fmla="*/ 32 h 65"/>
                <a:gd name="T16" fmla="*/ 35 w 37"/>
                <a:gd name="T17" fmla="*/ 24 h 65"/>
                <a:gd name="T18" fmla="*/ 3 w 37"/>
                <a:gd name="T19" fmla="*/ 36 h 65"/>
                <a:gd name="T20" fmla="*/ 34 w 37"/>
                <a:gd name="T21" fmla="*/ 30 h 65"/>
                <a:gd name="T22" fmla="*/ 4 w 37"/>
                <a:gd name="T23" fmla="*/ 41 h 65"/>
                <a:gd name="T24" fmla="*/ 23 w 37"/>
                <a:gd name="T25" fmla="*/ 39 h 65"/>
                <a:gd name="T26" fmla="*/ 5 w 37"/>
                <a:gd name="T27" fmla="*/ 46 h 65"/>
                <a:gd name="T28" fmla="*/ 16 w 37"/>
                <a:gd name="T29" fmla="*/ 46 h 65"/>
                <a:gd name="T30" fmla="*/ 3 w 37"/>
                <a:gd name="T31" fmla="*/ 63 h 65"/>
                <a:gd name="T32" fmla="*/ 16 w 37"/>
                <a:gd name="T33" fmla="*/ 46 h 65"/>
                <a:gd name="T34" fmla="*/ 5 w 37"/>
                <a:gd name="T35" fmla="*/ 46 h 65"/>
                <a:gd name="T36" fmla="*/ 24 w 37"/>
                <a:gd name="T37" fmla="*/ 39 h 65"/>
                <a:gd name="T38" fmla="*/ 4 w 37"/>
                <a:gd name="T39" fmla="*/ 41 h 65"/>
                <a:gd name="T40" fmla="*/ 35 w 37"/>
                <a:gd name="T41" fmla="*/ 29 h 65"/>
                <a:gd name="T42" fmla="*/ 4 w 37"/>
                <a:gd name="T43" fmla="*/ 36 h 65"/>
                <a:gd name="T44" fmla="*/ 35 w 37"/>
                <a:gd name="T45" fmla="*/ 24 h 65"/>
                <a:gd name="T46" fmla="*/ 4 w 37"/>
                <a:gd name="T47" fmla="*/ 32 h 65"/>
                <a:gd name="T48" fmla="*/ 32 w 37"/>
                <a:gd name="T49" fmla="*/ 20 h 65"/>
                <a:gd name="T50" fmla="*/ 4 w 37"/>
                <a:gd name="T51" fmla="*/ 25 h 65"/>
                <a:gd name="T52" fmla="*/ 35 w 37"/>
                <a:gd name="T53" fmla="*/ 13 h 65"/>
                <a:gd name="T54" fmla="*/ 13 w 37"/>
                <a:gd name="T55" fmla="*/ 16 h 65"/>
                <a:gd name="T56" fmla="*/ 29 w 37"/>
                <a:gd name="T57" fmla="*/ 8 h 65"/>
                <a:gd name="T58" fmla="*/ 13 w 37"/>
                <a:gd name="T59" fmla="*/ 9 h 65"/>
                <a:gd name="T60" fmla="*/ 26 w 37"/>
                <a:gd name="T61" fmla="*/ 4 h 65"/>
                <a:gd name="T62" fmla="*/ 24 w 37"/>
                <a:gd name="T63"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65">
                  <a:moveTo>
                    <a:pt x="27" y="3"/>
                  </a:moveTo>
                  <a:cubicBezTo>
                    <a:pt x="27" y="3"/>
                    <a:pt x="27" y="3"/>
                    <a:pt x="27" y="3"/>
                  </a:cubicBezTo>
                  <a:cubicBezTo>
                    <a:pt x="28" y="2"/>
                    <a:pt x="26" y="0"/>
                    <a:pt x="24" y="1"/>
                  </a:cubicBezTo>
                  <a:cubicBezTo>
                    <a:pt x="20" y="3"/>
                    <a:pt x="16" y="6"/>
                    <a:pt x="12" y="10"/>
                  </a:cubicBezTo>
                  <a:cubicBezTo>
                    <a:pt x="11" y="11"/>
                    <a:pt x="12" y="14"/>
                    <a:pt x="14" y="13"/>
                  </a:cubicBezTo>
                  <a:cubicBezTo>
                    <a:pt x="19" y="12"/>
                    <a:pt x="24" y="10"/>
                    <a:pt x="29" y="8"/>
                  </a:cubicBezTo>
                  <a:cubicBezTo>
                    <a:pt x="29" y="7"/>
                    <a:pt x="28" y="6"/>
                    <a:pt x="27" y="5"/>
                  </a:cubicBezTo>
                  <a:cubicBezTo>
                    <a:pt x="22" y="8"/>
                    <a:pt x="17" y="12"/>
                    <a:pt x="13" y="17"/>
                  </a:cubicBezTo>
                  <a:cubicBezTo>
                    <a:pt x="11" y="18"/>
                    <a:pt x="12" y="20"/>
                    <a:pt x="14" y="20"/>
                  </a:cubicBezTo>
                  <a:cubicBezTo>
                    <a:pt x="21" y="17"/>
                    <a:pt x="28" y="15"/>
                    <a:pt x="35" y="13"/>
                  </a:cubicBezTo>
                  <a:cubicBezTo>
                    <a:pt x="34" y="12"/>
                    <a:pt x="34" y="11"/>
                    <a:pt x="33" y="10"/>
                  </a:cubicBezTo>
                  <a:cubicBezTo>
                    <a:pt x="23" y="15"/>
                    <a:pt x="13" y="19"/>
                    <a:pt x="3" y="25"/>
                  </a:cubicBezTo>
                  <a:cubicBezTo>
                    <a:pt x="1" y="26"/>
                    <a:pt x="3" y="29"/>
                    <a:pt x="5" y="29"/>
                  </a:cubicBezTo>
                  <a:cubicBezTo>
                    <a:pt x="14" y="27"/>
                    <a:pt x="23" y="23"/>
                    <a:pt x="32" y="21"/>
                  </a:cubicBezTo>
                  <a:cubicBezTo>
                    <a:pt x="31" y="19"/>
                    <a:pt x="31" y="18"/>
                    <a:pt x="30" y="17"/>
                  </a:cubicBezTo>
                  <a:cubicBezTo>
                    <a:pt x="21" y="21"/>
                    <a:pt x="12" y="26"/>
                    <a:pt x="4" y="32"/>
                  </a:cubicBezTo>
                  <a:cubicBezTo>
                    <a:pt x="2" y="33"/>
                    <a:pt x="3" y="36"/>
                    <a:pt x="6" y="35"/>
                  </a:cubicBezTo>
                  <a:cubicBezTo>
                    <a:pt x="15" y="31"/>
                    <a:pt x="25" y="27"/>
                    <a:pt x="35" y="24"/>
                  </a:cubicBezTo>
                  <a:cubicBezTo>
                    <a:pt x="34" y="23"/>
                    <a:pt x="34" y="22"/>
                    <a:pt x="33" y="21"/>
                  </a:cubicBezTo>
                  <a:cubicBezTo>
                    <a:pt x="23" y="25"/>
                    <a:pt x="13" y="31"/>
                    <a:pt x="3" y="36"/>
                  </a:cubicBezTo>
                  <a:cubicBezTo>
                    <a:pt x="1" y="37"/>
                    <a:pt x="3" y="40"/>
                    <a:pt x="5" y="39"/>
                  </a:cubicBezTo>
                  <a:cubicBezTo>
                    <a:pt x="15" y="37"/>
                    <a:pt x="24" y="33"/>
                    <a:pt x="34" y="30"/>
                  </a:cubicBezTo>
                  <a:cubicBezTo>
                    <a:pt x="34" y="28"/>
                    <a:pt x="33" y="27"/>
                    <a:pt x="33" y="26"/>
                  </a:cubicBezTo>
                  <a:cubicBezTo>
                    <a:pt x="23" y="30"/>
                    <a:pt x="13" y="36"/>
                    <a:pt x="4" y="41"/>
                  </a:cubicBezTo>
                  <a:cubicBezTo>
                    <a:pt x="2" y="42"/>
                    <a:pt x="3" y="46"/>
                    <a:pt x="5" y="45"/>
                  </a:cubicBezTo>
                  <a:cubicBezTo>
                    <a:pt x="11" y="43"/>
                    <a:pt x="17" y="41"/>
                    <a:pt x="23" y="39"/>
                  </a:cubicBezTo>
                  <a:cubicBezTo>
                    <a:pt x="23" y="38"/>
                    <a:pt x="22" y="37"/>
                    <a:pt x="22" y="36"/>
                  </a:cubicBezTo>
                  <a:cubicBezTo>
                    <a:pt x="16" y="39"/>
                    <a:pt x="10" y="42"/>
                    <a:pt x="5" y="46"/>
                  </a:cubicBezTo>
                  <a:cubicBezTo>
                    <a:pt x="3" y="48"/>
                    <a:pt x="5" y="50"/>
                    <a:pt x="7" y="49"/>
                  </a:cubicBezTo>
                  <a:cubicBezTo>
                    <a:pt x="10" y="48"/>
                    <a:pt x="13" y="47"/>
                    <a:pt x="16" y="46"/>
                  </a:cubicBezTo>
                  <a:cubicBezTo>
                    <a:pt x="15" y="45"/>
                    <a:pt x="15" y="44"/>
                    <a:pt x="14" y="43"/>
                  </a:cubicBezTo>
                  <a:cubicBezTo>
                    <a:pt x="8" y="46"/>
                    <a:pt x="0" y="56"/>
                    <a:pt x="3" y="63"/>
                  </a:cubicBezTo>
                  <a:cubicBezTo>
                    <a:pt x="4" y="65"/>
                    <a:pt x="8" y="63"/>
                    <a:pt x="6" y="61"/>
                  </a:cubicBezTo>
                  <a:cubicBezTo>
                    <a:pt x="5" y="57"/>
                    <a:pt x="12" y="48"/>
                    <a:pt x="16" y="46"/>
                  </a:cubicBezTo>
                  <a:cubicBezTo>
                    <a:pt x="18" y="45"/>
                    <a:pt x="17" y="42"/>
                    <a:pt x="15" y="42"/>
                  </a:cubicBezTo>
                  <a:cubicBezTo>
                    <a:pt x="12" y="43"/>
                    <a:pt x="9" y="45"/>
                    <a:pt x="5" y="46"/>
                  </a:cubicBezTo>
                  <a:cubicBezTo>
                    <a:pt x="6" y="47"/>
                    <a:pt x="7" y="48"/>
                    <a:pt x="8" y="49"/>
                  </a:cubicBezTo>
                  <a:cubicBezTo>
                    <a:pt x="13" y="45"/>
                    <a:pt x="18" y="42"/>
                    <a:pt x="24" y="39"/>
                  </a:cubicBezTo>
                  <a:cubicBezTo>
                    <a:pt x="26" y="38"/>
                    <a:pt x="24" y="35"/>
                    <a:pt x="22" y="36"/>
                  </a:cubicBezTo>
                  <a:cubicBezTo>
                    <a:pt x="16" y="37"/>
                    <a:pt x="10" y="39"/>
                    <a:pt x="4" y="41"/>
                  </a:cubicBezTo>
                  <a:cubicBezTo>
                    <a:pt x="5" y="42"/>
                    <a:pt x="5" y="44"/>
                    <a:pt x="6" y="45"/>
                  </a:cubicBezTo>
                  <a:cubicBezTo>
                    <a:pt x="15" y="39"/>
                    <a:pt x="25" y="34"/>
                    <a:pt x="35" y="29"/>
                  </a:cubicBezTo>
                  <a:cubicBezTo>
                    <a:pt x="37" y="28"/>
                    <a:pt x="35" y="25"/>
                    <a:pt x="33" y="26"/>
                  </a:cubicBezTo>
                  <a:cubicBezTo>
                    <a:pt x="23" y="29"/>
                    <a:pt x="14" y="33"/>
                    <a:pt x="4" y="36"/>
                  </a:cubicBezTo>
                  <a:cubicBezTo>
                    <a:pt x="4" y="37"/>
                    <a:pt x="5" y="38"/>
                    <a:pt x="5" y="39"/>
                  </a:cubicBezTo>
                  <a:cubicBezTo>
                    <a:pt x="15" y="34"/>
                    <a:pt x="25" y="28"/>
                    <a:pt x="35" y="24"/>
                  </a:cubicBezTo>
                  <a:cubicBezTo>
                    <a:pt x="37" y="23"/>
                    <a:pt x="36" y="20"/>
                    <a:pt x="34" y="20"/>
                  </a:cubicBezTo>
                  <a:cubicBezTo>
                    <a:pt x="23" y="24"/>
                    <a:pt x="13" y="27"/>
                    <a:pt x="4" y="32"/>
                  </a:cubicBezTo>
                  <a:cubicBezTo>
                    <a:pt x="4" y="33"/>
                    <a:pt x="5" y="34"/>
                    <a:pt x="6" y="35"/>
                  </a:cubicBezTo>
                  <a:cubicBezTo>
                    <a:pt x="14" y="29"/>
                    <a:pt x="23" y="24"/>
                    <a:pt x="32" y="20"/>
                  </a:cubicBezTo>
                  <a:cubicBezTo>
                    <a:pt x="34" y="19"/>
                    <a:pt x="33" y="16"/>
                    <a:pt x="31" y="17"/>
                  </a:cubicBezTo>
                  <a:cubicBezTo>
                    <a:pt x="22" y="19"/>
                    <a:pt x="13" y="23"/>
                    <a:pt x="4" y="25"/>
                  </a:cubicBezTo>
                  <a:cubicBezTo>
                    <a:pt x="4" y="26"/>
                    <a:pt x="5" y="27"/>
                    <a:pt x="5" y="28"/>
                  </a:cubicBezTo>
                  <a:cubicBezTo>
                    <a:pt x="15" y="23"/>
                    <a:pt x="25" y="18"/>
                    <a:pt x="35" y="13"/>
                  </a:cubicBezTo>
                  <a:cubicBezTo>
                    <a:pt x="37" y="12"/>
                    <a:pt x="36" y="9"/>
                    <a:pt x="34" y="10"/>
                  </a:cubicBezTo>
                  <a:cubicBezTo>
                    <a:pt x="27" y="11"/>
                    <a:pt x="20" y="14"/>
                    <a:pt x="13" y="16"/>
                  </a:cubicBezTo>
                  <a:cubicBezTo>
                    <a:pt x="14" y="17"/>
                    <a:pt x="15" y="18"/>
                    <a:pt x="15" y="19"/>
                  </a:cubicBezTo>
                  <a:cubicBezTo>
                    <a:pt x="19" y="15"/>
                    <a:pt x="24" y="11"/>
                    <a:pt x="29" y="8"/>
                  </a:cubicBezTo>
                  <a:cubicBezTo>
                    <a:pt x="31" y="7"/>
                    <a:pt x="30" y="4"/>
                    <a:pt x="27" y="5"/>
                  </a:cubicBezTo>
                  <a:cubicBezTo>
                    <a:pt x="23" y="7"/>
                    <a:pt x="18" y="8"/>
                    <a:pt x="13" y="9"/>
                  </a:cubicBezTo>
                  <a:cubicBezTo>
                    <a:pt x="14" y="11"/>
                    <a:pt x="14" y="12"/>
                    <a:pt x="15" y="13"/>
                  </a:cubicBezTo>
                  <a:cubicBezTo>
                    <a:pt x="18" y="9"/>
                    <a:pt x="22" y="7"/>
                    <a:pt x="26" y="4"/>
                  </a:cubicBezTo>
                  <a:cubicBezTo>
                    <a:pt x="25" y="4"/>
                    <a:pt x="25" y="3"/>
                    <a:pt x="24" y="2"/>
                  </a:cubicBezTo>
                  <a:cubicBezTo>
                    <a:pt x="24" y="2"/>
                    <a:pt x="24" y="2"/>
                    <a:pt x="24" y="2"/>
                  </a:cubicBezTo>
                  <a:cubicBezTo>
                    <a:pt x="23" y="5"/>
                    <a:pt x="26" y="6"/>
                    <a:pt x="27"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2" name="Freeform 369">
              <a:extLst>
                <a:ext uri="{FF2B5EF4-FFF2-40B4-BE49-F238E27FC236}">
                  <a16:creationId xmlns="" xmlns:a16="http://schemas.microsoft.com/office/drawing/2014/main" id="{04017C87-FA05-49FB-A5F9-2926263F2700}"/>
                </a:ext>
              </a:extLst>
            </p:cNvPr>
            <p:cNvSpPr/>
            <p:nvPr/>
          </p:nvSpPr>
          <p:spPr bwMode="auto">
            <a:xfrm>
              <a:off x="2627" y="2787"/>
              <a:ext cx="21" cy="17"/>
            </a:xfrm>
            <a:custGeom>
              <a:avLst/>
              <a:gdLst>
                <a:gd name="T0" fmla="*/ 2 w 9"/>
                <a:gd name="T1" fmla="*/ 6 h 7"/>
                <a:gd name="T2" fmla="*/ 3 w 9"/>
                <a:gd name="T3" fmla="*/ 2 h 7"/>
                <a:gd name="T4" fmla="*/ 7 w 9"/>
                <a:gd name="T5" fmla="*/ 3 h 7"/>
                <a:gd name="T6" fmla="*/ 8 w 9"/>
                <a:gd name="T7" fmla="*/ 2 h 7"/>
                <a:gd name="T8" fmla="*/ 3 w 9"/>
                <a:gd name="T9" fmla="*/ 1 h 7"/>
                <a:gd name="T10" fmla="*/ 0 w 9"/>
                <a:gd name="T11" fmla="*/ 6 h 7"/>
                <a:gd name="T12" fmla="*/ 2 w 9"/>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2" y="6"/>
                  </a:moveTo>
                  <a:cubicBezTo>
                    <a:pt x="2" y="5"/>
                    <a:pt x="2" y="3"/>
                    <a:pt x="3" y="2"/>
                  </a:cubicBezTo>
                  <a:cubicBezTo>
                    <a:pt x="4" y="1"/>
                    <a:pt x="6" y="2"/>
                    <a:pt x="7" y="3"/>
                  </a:cubicBezTo>
                  <a:cubicBezTo>
                    <a:pt x="8" y="4"/>
                    <a:pt x="9" y="2"/>
                    <a:pt x="8" y="2"/>
                  </a:cubicBezTo>
                  <a:cubicBezTo>
                    <a:pt x="7" y="0"/>
                    <a:pt x="5" y="0"/>
                    <a:pt x="3" y="1"/>
                  </a:cubicBezTo>
                  <a:cubicBezTo>
                    <a:pt x="1" y="2"/>
                    <a:pt x="0" y="4"/>
                    <a:pt x="0" y="6"/>
                  </a:cubicBezTo>
                  <a:cubicBezTo>
                    <a:pt x="0" y="7"/>
                    <a:pt x="2" y="7"/>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3" name="Freeform 370">
              <a:extLst>
                <a:ext uri="{FF2B5EF4-FFF2-40B4-BE49-F238E27FC236}">
                  <a16:creationId xmlns="" xmlns:a16="http://schemas.microsoft.com/office/drawing/2014/main" id="{EC4D1573-73DA-40B0-81D3-4D2E154503B8}"/>
                </a:ext>
              </a:extLst>
            </p:cNvPr>
            <p:cNvSpPr/>
            <p:nvPr/>
          </p:nvSpPr>
          <p:spPr bwMode="auto">
            <a:xfrm>
              <a:off x="2665" y="2771"/>
              <a:ext cx="23" cy="16"/>
            </a:xfrm>
            <a:custGeom>
              <a:avLst/>
              <a:gdLst>
                <a:gd name="T0" fmla="*/ 2 w 10"/>
                <a:gd name="T1" fmla="*/ 6 h 7"/>
                <a:gd name="T2" fmla="*/ 8 w 10"/>
                <a:gd name="T3" fmla="*/ 3 h 7"/>
                <a:gd name="T4" fmla="*/ 9 w 10"/>
                <a:gd name="T5" fmla="*/ 2 h 7"/>
                <a:gd name="T6" fmla="*/ 1 w 10"/>
                <a:gd name="T7" fmla="*/ 6 h 7"/>
                <a:gd name="T8" fmla="*/ 2 w 10"/>
                <a:gd name="T9" fmla="*/ 6 h 7"/>
              </a:gdLst>
              <a:ahLst/>
              <a:cxnLst>
                <a:cxn ang="0">
                  <a:pos x="T0" y="T1"/>
                </a:cxn>
                <a:cxn ang="0">
                  <a:pos x="T2" y="T3"/>
                </a:cxn>
                <a:cxn ang="0">
                  <a:pos x="T4" y="T5"/>
                </a:cxn>
                <a:cxn ang="0">
                  <a:pos x="T6" y="T7"/>
                </a:cxn>
                <a:cxn ang="0">
                  <a:pos x="T8" y="T9"/>
                </a:cxn>
              </a:cxnLst>
              <a:rect l="0" t="0" r="r" b="b"/>
              <a:pathLst>
                <a:path w="10" h="7">
                  <a:moveTo>
                    <a:pt x="2" y="6"/>
                  </a:moveTo>
                  <a:cubicBezTo>
                    <a:pt x="2" y="2"/>
                    <a:pt x="5" y="2"/>
                    <a:pt x="8" y="3"/>
                  </a:cubicBezTo>
                  <a:cubicBezTo>
                    <a:pt x="9" y="3"/>
                    <a:pt x="10" y="2"/>
                    <a:pt x="9" y="2"/>
                  </a:cubicBezTo>
                  <a:cubicBezTo>
                    <a:pt x="5" y="0"/>
                    <a:pt x="0" y="0"/>
                    <a:pt x="1" y="6"/>
                  </a:cubicBezTo>
                  <a:cubicBezTo>
                    <a:pt x="1" y="7"/>
                    <a:pt x="3" y="7"/>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4" name="Freeform 371">
              <a:extLst>
                <a:ext uri="{FF2B5EF4-FFF2-40B4-BE49-F238E27FC236}">
                  <a16:creationId xmlns="" xmlns:a16="http://schemas.microsoft.com/office/drawing/2014/main" id="{72D5E4C1-55B0-4CFF-B408-7CE2F4F5B0FE}"/>
                </a:ext>
              </a:extLst>
            </p:cNvPr>
            <p:cNvSpPr/>
            <p:nvPr/>
          </p:nvSpPr>
          <p:spPr bwMode="auto">
            <a:xfrm>
              <a:off x="2658" y="2799"/>
              <a:ext cx="33" cy="24"/>
            </a:xfrm>
            <a:custGeom>
              <a:avLst/>
              <a:gdLst>
                <a:gd name="T0" fmla="*/ 1 w 14"/>
                <a:gd name="T1" fmla="*/ 8 h 10"/>
                <a:gd name="T2" fmla="*/ 14 w 14"/>
                <a:gd name="T3" fmla="*/ 2 h 10"/>
                <a:gd name="T4" fmla="*/ 12 w 14"/>
                <a:gd name="T5" fmla="*/ 1 h 10"/>
                <a:gd name="T6" fmla="*/ 2 w 14"/>
                <a:gd name="T7" fmla="*/ 7 h 10"/>
                <a:gd name="T8" fmla="*/ 1 w 14"/>
                <a:gd name="T9" fmla="*/ 8 h 10"/>
              </a:gdLst>
              <a:ahLst/>
              <a:cxnLst>
                <a:cxn ang="0">
                  <a:pos x="T0" y="T1"/>
                </a:cxn>
                <a:cxn ang="0">
                  <a:pos x="T2" y="T3"/>
                </a:cxn>
                <a:cxn ang="0">
                  <a:pos x="T4" y="T5"/>
                </a:cxn>
                <a:cxn ang="0">
                  <a:pos x="T6" y="T7"/>
                </a:cxn>
                <a:cxn ang="0">
                  <a:pos x="T8" y="T9"/>
                </a:cxn>
              </a:cxnLst>
              <a:rect l="0" t="0" r="r" b="b"/>
              <a:pathLst>
                <a:path w="14" h="10">
                  <a:moveTo>
                    <a:pt x="1" y="8"/>
                  </a:moveTo>
                  <a:cubicBezTo>
                    <a:pt x="7" y="10"/>
                    <a:pt x="12" y="7"/>
                    <a:pt x="14" y="2"/>
                  </a:cubicBezTo>
                  <a:cubicBezTo>
                    <a:pt x="14" y="1"/>
                    <a:pt x="13" y="0"/>
                    <a:pt x="12" y="1"/>
                  </a:cubicBezTo>
                  <a:cubicBezTo>
                    <a:pt x="11" y="6"/>
                    <a:pt x="6" y="8"/>
                    <a:pt x="2" y="7"/>
                  </a:cubicBezTo>
                  <a:cubicBezTo>
                    <a:pt x="1" y="6"/>
                    <a:pt x="0" y="8"/>
                    <a:pt x="1"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5" name="Freeform 372">
              <a:extLst>
                <a:ext uri="{FF2B5EF4-FFF2-40B4-BE49-F238E27FC236}">
                  <a16:creationId xmlns="" xmlns:a16="http://schemas.microsoft.com/office/drawing/2014/main" id="{EBC7BE1A-6CFD-43AB-AC46-90271E50FBA4}"/>
                </a:ext>
              </a:extLst>
            </p:cNvPr>
            <p:cNvSpPr/>
            <p:nvPr/>
          </p:nvSpPr>
          <p:spPr bwMode="auto">
            <a:xfrm>
              <a:off x="3093" y="2206"/>
              <a:ext cx="800" cy="861"/>
            </a:xfrm>
            <a:custGeom>
              <a:avLst/>
              <a:gdLst>
                <a:gd name="T0" fmla="*/ 54 w 338"/>
                <a:gd name="T1" fmla="*/ 359 h 363"/>
                <a:gd name="T2" fmla="*/ 22 w 338"/>
                <a:gd name="T3" fmla="*/ 176 h 363"/>
                <a:gd name="T4" fmla="*/ 7 w 338"/>
                <a:gd name="T5" fmla="*/ 79 h 363"/>
                <a:gd name="T6" fmla="*/ 5 w 338"/>
                <a:gd name="T7" fmla="*/ 56 h 363"/>
                <a:gd name="T8" fmla="*/ 6 w 338"/>
                <a:gd name="T9" fmla="*/ 46 h 363"/>
                <a:gd name="T10" fmla="*/ 17 w 338"/>
                <a:gd name="T11" fmla="*/ 44 h 363"/>
                <a:gd name="T12" fmla="*/ 67 w 338"/>
                <a:gd name="T13" fmla="*/ 35 h 363"/>
                <a:gd name="T14" fmla="*/ 263 w 338"/>
                <a:gd name="T15" fmla="*/ 8 h 363"/>
                <a:gd name="T16" fmla="*/ 287 w 338"/>
                <a:gd name="T17" fmla="*/ 5 h 363"/>
                <a:gd name="T18" fmla="*/ 297 w 338"/>
                <a:gd name="T19" fmla="*/ 20 h 363"/>
                <a:gd name="T20" fmla="*/ 307 w 338"/>
                <a:gd name="T21" fmla="*/ 68 h 363"/>
                <a:gd name="T22" fmla="*/ 318 w 338"/>
                <a:gd name="T23" fmla="*/ 157 h 363"/>
                <a:gd name="T24" fmla="*/ 334 w 338"/>
                <a:gd name="T25" fmla="*/ 321 h 363"/>
                <a:gd name="T26" fmla="*/ 336 w 338"/>
                <a:gd name="T27" fmla="*/ 319 h 363"/>
                <a:gd name="T28" fmla="*/ 56 w 338"/>
                <a:gd name="T29" fmla="*/ 358 h 363"/>
                <a:gd name="T30" fmla="*/ 57 w 338"/>
                <a:gd name="T31" fmla="*/ 362 h 363"/>
                <a:gd name="T32" fmla="*/ 336 w 338"/>
                <a:gd name="T33" fmla="*/ 323 h 363"/>
                <a:gd name="T34" fmla="*/ 338 w 338"/>
                <a:gd name="T35" fmla="*/ 321 h 363"/>
                <a:gd name="T36" fmla="*/ 296 w 338"/>
                <a:gd name="T37" fmla="*/ 2 h 363"/>
                <a:gd name="T38" fmla="*/ 294 w 338"/>
                <a:gd name="T39" fmla="*/ 0 h 363"/>
                <a:gd name="T40" fmla="*/ 1 w 338"/>
                <a:gd name="T41" fmla="*/ 43 h 363"/>
                <a:gd name="T42" fmla="*/ 0 w 338"/>
                <a:gd name="T43" fmla="*/ 45 h 363"/>
                <a:gd name="T44" fmla="*/ 50 w 338"/>
                <a:gd name="T45" fmla="*/ 359 h 363"/>
                <a:gd name="T46" fmla="*/ 54 w 338"/>
                <a:gd name="T47" fmla="*/ 35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363">
                  <a:moveTo>
                    <a:pt x="54" y="359"/>
                  </a:moveTo>
                  <a:cubicBezTo>
                    <a:pt x="48" y="297"/>
                    <a:pt x="34" y="237"/>
                    <a:pt x="22" y="176"/>
                  </a:cubicBezTo>
                  <a:cubicBezTo>
                    <a:pt x="16" y="144"/>
                    <a:pt x="10" y="112"/>
                    <a:pt x="7" y="79"/>
                  </a:cubicBezTo>
                  <a:cubicBezTo>
                    <a:pt x="6" y="71"/>
                    <a:pt x="5" y="64"/>
                    <a:pt x="5" y="56"/>
                  </a:cubicBezTo>
                  <a:cubicBezTo>
                    <a:pt x="4" y="54"/>
                    <a:pt x="2" y="47"/>
                    <a:pt x="6" y="46"/>
                  </a:cubicBezTo>
                  <a:cubicBezTo>
                    <a:pt x="10" y="46"/>
                    <a:pt x="14" y="45"/>
                    <a:pt x="17" y="44"/>
                  </a:cubicBezTo>
                  <a:cubicBezTo>
                    <a:pt x="34" y="41"/>
                    <a:pt x="50" y="38"/>
                    <a:pt x="67" y="35"/>
                  </a:cubicBezTo>
                  <a:cubicBezTo>
                    <a:pt x="132" y="23"/>
                    <a:pt x="198" y="14"/>
                    <a:pt x="263" y="8"/>
                  </a:cubicBezTo>
                  <a:cubicBezTo>
                    <a:pt x="271" y="7"/>
                    <a:pt x="279" y="6"/>
                    <a:pt x="287" y="5"/>
                  </a:cubicBezTo>
                  <a:cubicBezTo>
                    <a:pt x="296" y="4"/>
                    <a:pt x="295" y="13"/>
                    <a:pt x="297" y="20"/>
                  </a:cubicBezTo>
                  <a:cubicBezTo>
                    <a:pt x="301" y="36"/>
                    <a:pt x="304" y="52"/>
                    <a:pt x="307" y="68"/>
                  </a:cubicBezTo>
                  <a:cubicBezTo>
                    <a:pt x="311" y="98"/>
                    <a:pt x="315" y="127"/>
                    <a:pt x="318" y="157"/>
                  </a:cubicBezTo>
                  <a:cubicBezTo>
                    <a:pt x="324" y="212"/>
                    <a:pt x="327" y="267"/>
                    <a:pt x="334" y="321"/>
                  </a:cubicBezTo>
                  <a:cubicBezTo>
                    <a:pt x="335" y="320"/>
                    <a:pt x="335" y="320"/>
                    <a:pt x="336" y="319"/>
                  </a:cubicBezTo>
                  <a:cubicBezTo>
                    <a:pt x="242" y="325"/>
                    <a:pt x="148" y="339"/>
                    <a:pt x="56" y="358"/>
                  </a:cubicBezTo>
                  <a:cubicBezTo>
                    <a:pt x="53" y="359"/>
                    <a:pt x="54" y="363"/>
                    <a:pt x="57" y="362"/>
                  </a:cubicBezTo>
                  <a:cubicBezTo>
                    <a:pt x="149" y="343"/>
                    <a:pt x="242" y="329"/>
                    <a:pt x="336" y="323"/>
                  </a:cubicBezTo>
                  <a:cubicBezTo>
                    <a:pt x="337" y="323"/>
                    <a:pt x="338" y="322"/>
                    <a:pt x="338" y="321"/>
                  </a:cubicBezTo>
                  <a:cubicBezTo>
                    <a:pt x="324" y="215"/>
                    <a:pt x="324" y="106"/>
                    <a:pt x="296" y="2"/>
                  </a:cubicBezTo>
                  <a:cubicBezTo>
                    <a:pt x="296" y="1"/>
                    <a:pt x="295" y="0"/>
                    <a:pt x="294" y="0"/>
                  </a:cubicBezTo>
                  <a:cubicBezTo>
                    <a:pt x="196" y="10"/>
                    <a:pt x="98" y="23"/>
                    <a:pt x="1" y="43"/>
                  </a:cubicBezTo>
                  <a:cubicBezTo>
                    <a:pt x="0" y="43"/>
                    <a:pt x="0" y="44"/>
                    <a:pt x="0" y="45"/>
                  </a:cubicBezTo>
                  <a:cubicBezTo>
                    <a:pt x="6" y="151"/>
                    <a:pt x="39" y="253"/>
                    <a:pt x="50" y="359"/>
                  </a:cubicBezTo>
                  <a:cubicBezTo>
                    <a:pt x="51" y="362"/>
                    <a:pt x="55" y="362"/>
                    <a:pt x="54" y="35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6" name="Freeform 373">
              <a:extLst>
                <a:ext uri="{FF2B5EF4-FFF2-40B4-BE49-F238E27FC236}">
                  <a16:creationId xmlns="" xmlns:a16="http://schemas.microsoft.com/office/drawing/2014/main" id="{596BD8A8-EAA3-43C2-85A5-92FC47B0AD04}"/>
                </a:ext>
              </a:extLst>
            </p:cNvPr>
            <p:cNvSpPr/>
            <p:nvPr/>
          </p:nvSpPr>
          <p:spPr bwMode="auto">
            <a:xfrm>
              <a:off x="3088" y="2125"/>
              <a:ext cx="784" cy="195"/>
            </a:xfrm>
            <a:custGeom>
              <a:avLst/>
              <a:gdLst>
                <a:gd name="T0" fmla="*/ 5 w 331"/>
                <a:gd name="T1" fmla="*/ 81 h 82"/>
                <a:gd name="T2" fmla="*/ 77 w 331"/>
                <a:gd name="T3" fmla="*/ 45 h 82"/>
                <a:gd name="T4" fmla="*/ 138 w 331"/>
                <a:gd name="T5" fmla="*/ 37 h 82"/>
                <a:gd name="T6" fmla="*/ 236 w 331"/>
                <a:gd name="T7" fmla="*/ 24 h 82"/>
                <a:gd name="T8" fmla="*/ 328 w 331"/>
                <a:gd name="T9" fmla="*/ 5 h 82"/>
                <a:gd name="T10" fmla="*/ 327 w 331"/>
                <a:gd name="T11" fmla="*/ 1 h 82"/>
                <a:gd name="T12" fmla="*/ 294 w 331"/>
                <a:gd name="T13" fmla="*/ 38 h 82"/>
                <a:gd name="T14" fmla="*/ 298 w 331"/>
                <a:gd name="T15" fmla="*/ 39 h 82"/>
                <a:gd name="T16" fmla="*/ 329 w 331"/>
                <a:gd name="T17" fmla="*/ 4 h 82"/>
                <a:gd name="T18" fmla="*/ 327 w 331"/>
                <a:gd name="T19" fmla="*/ 1 h 82"/>
                <a:gd name="T20" fmla="*/ 231 w 331"/>
                <a:gd name="T21" fmla="*/ 20 h 82"/>
                <a:gd name="T22" fmla="*/ 129 w 331"/>
                <a:gd name="T23" fmla="*/ 34 h 82"/>
                <a:gd name="T24" fmla="*/ 69 w 331"/>
                <a:gd name="T25" fmla="*/ 43 h 82"/>
                <a:gd name="T26" fmla="*/ 2 w 331"/>
                <a:gd name="T27" fmla="*/ 78 h 82"/>
                <a:gd name="T28" fmla="*/ 5 w 331"/>
                <a:gd name="T29"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82">
                  <a:moveTo>
                    <a:pt x="5" y="81"/>
                  </a:moveTo>
                  <a:cubicBezTo>
                    <a:pt x="26" y="62"/>
                    <a:pt x="50" y="51"/>
                    <a:pt x="77" y="45"/>
                  </a:cubicBezTo>
                  <a:cubicBezTo>
                    <a:pt x="97" y="42"/>
                    <a:pt x="118" y="40"/>
                    <a:pt x="138" y="37"/>
                  </a:cubicBezTo>
                  <a:cubicBezTo>
                    <a:pt x="170" y="33"/>
                    <a:pt x="203" y="28"/>
                    <a:pt x="236" y="24"/>
                  </a:cubicBezTo>
                  <a:cubicBezTo>
                    <a:pt x="267" y="19"/>
                    <a:pt x="298" y="15"/>
                    <a:pt x="328" y="5"/>
                  </a:cubicBezTo>
                  <a:cubicBezTo>
                    <a:pt x="328" y="3"/>
                    <a:pt x="327" y="2"/>
                    <a:pt x="327" y="1"/>
                  </a:cubicBezTo>
                  <a:cubicBezTo>
                    <a:pt x="314" y="9"/>
                    <a:pt x="298" y="22"/>
                    <a:pt x="294" y="38"/>
                  </a:cubicBezTo>
                  <a:cubicBezTo>
                    <a:pt x="293" y="40"/>
                    <a:pt x="297" y="41"/>
                    <a:pt x="298" y="39"/>
                  </a:cubicBezTo>
                  <a:cubicBezTo>
                    <a:pt x="302" y="25"/>
                    <a:pt x="317" y="12"/>
                    <a:pt x="329" y="4"/>
                  </a:cubicBezTo>
                  <a:cubicBezTo>
                    <a:pt x="331" y="3"/>
                    <a:pt x="329" y="0"/>
                    <a:pt x="327" y="1"/>
                  </a:cubicBezTo>
                  <a:cubicBezTo>
                    <a:pt x="296" y="11"/>
                    <a:pt x="263" y="16"/>
                    <a:pt x="231" y="20"/>
                  </a:cubicBezTo>
                  <a:cubicBezTo>
                    <a:pt x="197" y="25"/>
                    <a:pt x="163" y="30"/>
                    <a:pt x="129" y="34"/>
                  </a:cubicBezTo>
                  <a:cubicBezTo>
                    <a:pt x="109" y="37"/>
                    <a:pt x="88" y="39"/>
                    <a:pt x="69" y="43"/>
                  </a:cubicBezTo>
                  <a:cubicBezTo>
                    <a:pt x="44" y="48"/>
                    <a:pt x="21" y="61"/>
                    <a:pt x="2" y="78"/>
                  </a:cubicBezTo>
                  <a:cubicBezTo>
                    <a:pt x="0" y="79"/>
                    <a:pt x="3" y="82"/>
                    <a:pt x="5" y="8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7" name="Freeform 374">
              <a:extLst>
                <a:ext uri="{FF2B5EF4-FFF2-40B4-BE49-F238E27FC236}">
                  <a16:creationId xmlns="" xmlns:a16="http://schemas.microsoft.com/office/drawing/2014/main" id="{966C05EB-878C-4177-88A9-B4F4C9793D15}"/>
                </a:ext>
              </a:extLst>
            </p:cNvPr>
            <p:cNvSpPr/>
            <p:nvPr/>
          </p:nvSpPr>
          <p:spPr bwMode="auto">
            <a:xfrm>
              <a:off x="3855" y="2128"/>
              <a:ext cx="105" cy="844"/>
            </a:xfrm>
            <a:custGeom>
              <a:avLst/>
              <a:gdLst>
                <a:gd name="T0" fmla="*/ 0 w 44"/>
                <a:gd name="T1" fmla="*/ 3 h 356"/>
                <a:gd name="T2" fmla="*/ 1 w 44"/>
                <a:gd name="T3" fmla="*/ 41 h 356"/>
                <a:gd name="T4" fmla="*/ 8 w 44"/>
                <a:gd name="T5" fmla="*/ 78 h 356"/>
                <a:gd name="T6" fmla="*/ 15 w 44"/>
                <a:gd name="T7" fmla="*/ 169 h 356"/>
                <a:gd name="T8" fmla="*/ 26 w 44"/>
                <a:gd name="T9" fmla="*/ 249 h 356"/>
                <a:gd name="T10" fmla="*/ 40 w 44"/>
                <a:gd name="T11" fmla="*/ 335 h 356"/>
                <a:gd name="T12" fmla="*/ 42 w 44"/>
                <a:gd name="T13" fmla="*/ 333 h 356"/>
                <a:gd name="T14" fmla="*/ 14 w 44"/>
                <a:gd name="T15" fmla="*/ 352 h 356"/>
                <a:gd name="T16" fmla="*/ 18 w 44"/>
                <a:gd name="T17" fmla="*/ 353 h 356"/>
                <a:gd name="T18" fmla="*/ 43 w 44"/>
                <a:gd name="T19" fmla="*/ 337 h 356"/>
                <a:gd name="T20" fmla="*/ 44 w 44"/>
                <a:gd name="T21" fmla="*/ 334 h 356"/>
                <a:gd name="T22" fmla="*/ 31 w 44"/>
                <a:gd name="T23" fmla="*/ 251 h 356"/>
                <a:gd name="T24" fmla="*/ 19 w 44"/>
                <a:gd name="T25" fmla="*/ 165 h 356"/>
                <a:gd name="T26" fmla="*/ 14 w 44"/>
                <a:gd name="T27" fmla="*/ 84 h 356"/>
                <a:gd name="T28" fmla="*/ 5 w 44"/>
                <a:gd name="T29" fmla="*/ 41 h 356"/>
                <a:gd name="T30" fmla="*/ 4 w 44"/>
                <a:gd name="T31" fmla="*/ 3 h 356"/>
                <a:gd name="T32" fmla="*/ 0 w 44"/>
                <a:gd name="T33" fmla="*/ 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356">
                  <a:moveTo>
                    <a:pt x="0" y="3"/>
                  </a:moveTo>
                  <a:cubicBezTo>
                    <a:pt x="1" y="16"/>
                    <a:pt x="0" y="28"/>
                    <a:pt x="1" y="41"/>
                  </a:cubicBezTo>
                  <a:cubicBezTo>
                    <a:pt x="2" y="54"/>
                    <a:pt x="5" y="66"/>
                    <a:pt x="8" y="78"/>
                  </a:cubicBezTo>
                  <a:cubicBezTo>
                    <a:pt x="15" y="108"/>
                    <a:pt x="14" y="138"/>
                    <a:pt x="15" y="169"/>
                  </a:cubicBezTo>
                  <a:cubicBezTo>
                    <a:pt x="15" y="196"/>
                    <a:pt x="20" y="222"/>
                    <a:pt x="26" y="249"/>
                  </a:cubicBezTo>
                  <a:cubicBezTo>
                    <a:pt x="33" y="277"/>
                    <a:pt x="36" y="306"/>
                    <a:pt x="40" y="335"/>
                  </a:cubicBezTo>
                  <a:cubicBezTo>
                    <a:pt x="41" y="335"/>
                    <a:pt x="41" y="334"/>
                    <a:pt x="42" y="333"/>
                  </a:cubicBezTo>
                  <a:cubicBezTo>
                    <a:pt x="29" y="336"/>
                    <a:pt x="16" y="337"/>
                    <a:pt x="14" y="352"/>
                  </a:cubicBezTo>
                  <a:cubicBezTo>
                    <a:pt x="13" y="355"/>
                    <a:pt x="17" y="356"/>
                    <a:pt x="18" y="353"/>
                  </a:cubicBezTo>
                  <a:cubicBezTo>
                    <a:pt x="20" y="340"/>
                    <a:pt x="32" y="340"/>
                    <a:pt x="43" y="337"/>
                  </a:cubicBezTo>
                  <a:cubicBezTo>
                    <a:pt x="44" y="337"/>
                    <a:pt x="44" y="335"/>
                    <a:pt x="44" y="334"/>
                  </a:cubicBezTo>
                  <a:cubicBezTo>
                    <a:pt x="40" y="306"/>
                    <a:pt x="38" y="279"/>
                    <a:pt x="31" y="251"/>
                  </a:cubicBezTo>
                  <a:cubicBezTo>
                    <a:pt x="25" y="223"/>
                    <a:pt x="19" y="194"/>
                    <a:pt x="19" y="165"/>
                  </a:cubicBezTo>
                  <a:cubicBezTo>
                    <a:pt x="18" y="138"/>
                    <a:pt x="20" y="111"/>
                    <a:pt x="14" y="84"/>
                  </a:cubicBezTo>
                  <a:cubicBezTo>
                    <a:pt x="10" y="70"/>
                    <a:pt x="6" y="56"/>
                    <a:pt x="5" y="41"/>
                  </a:cubicBezTo>
                  <a:cubicBezTo>
                    <a:pt x="4" y="28"/>
                    <a:pt x="5" y="16"/>
                    <a:pt x="4" y="3"/>
                  </a:cubicBezTo>
                  <a:cubicBezTo>
                    <a:pt x="4" y="0"/>
                    <a:pt x="0" y="0"/>
                    <a:pt x="0"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8" name="Freeform 375">
              <a:extLst>
                <a:ext uri="{FF2B5EF4-FFF2-40B4-BE49-F238E27FC236}">
                  <a16:creationId xmlns="" xmlns:a16="http://schemas.microsoft.com/office/drawing/2014/main" id="{15029AA0-CABF-4BA7-8E6B-1011218CC0D3}"/>
                </a:ext>
              </a:extLst>
            </p:cNvPr>
            <p:cNvSpPr/>
            <p:nvPr/>
          </p:nvSpPr>
          <p:spPr bwMode="auto">
            <a:xfrm>
              <a:off x="3219" y="2360"/>
              <a:ext cx="575" cy="214"/>
            </a:xfrm>
            <a:custGeom>
              <a:avLst/>
              <a:gdLst>
                <a:gd name="T0" fmla="*/ 33 w 243"/>
                <a:gd name="T1" fmla="*/ 13 h 90"/>
                <a:gd name="T2" fmla="*/ 133 w 243"/>
                <a:gd name="T3" fmla="*/ 5 h 90"/>
                <a:gd name="T4" fmla="*/ 173 w 243"/>
                <a:gd name="T5" fmla="*/ 0 h 90"/>
                <a:gd name="T6" fmla="*/ 189 w 243"/>
                <a:gd name="T7" fmla="*/ 17 h 90"/>
                <a:gd name="T8" fmla="*/ 189 w 243"/>
                <a:gd name="T9" fmla="*/ 17 h 90"/>
                <a:gd name="T10" fmla="*/ 232 w 243"/>
                <a:gd name="T11" fmla="*/ 25 h 90"/>
                <a:gd name="T12" fmla="*/ 204 w 243"/>
                <a:gd name="T13" fmla="*/ 49 h 90"/>
                <a:gd name="T14" fmla="*/ 191 w 243"/>
                <a:gd name="T15" fmla="*/ 71 h 90"/>
                <a:gd name="T16" fmla="*/ 143 w 243"/>
                <a:gd name="T17" fmla="*/ 76 h 90"/>
                <a:gd name="T18" fmla="*/ 63 w 243"/>
                <a:gd name="T19" fmla="*/ 90 h 90"/>
                <a:gd name="T20" fmla="*/ 57 w 243"/>
                <a:gd name="T21" fmla="*/ 69 h 90"/>
                <a:gd name="T22" fmla="*/ 13 w 243"/>
                <a:gd name="T23" fmla="*/ 67 h 90"/>
                <a:gd name="T24" fmla="*/ 37 w 243"/>
                <a:gd name="T25" fmla="*/ 39 h 90"/>
                <a:gd name="T26" fmla="*/ 34 w 243"/>
                <a:gd name="T27" fmla="*/ 1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90">
                  <a:moveTo>
                    <a:pt x="33" y="13"/>
                  </a:moveTo>
                  <a:cubicBezTo>
                    <a:pt x="67" y="14"/>
                    <a:pt x="99" y="8"/>
                    <a:pt x="133" y="5"/>
                  </a:cubicBezTo>
                  <a:cubicBezTo>
                    <a:pt x="146" y="4"/>
                    <a:pt x="161" y="0"/>
                    <a:pt x="173" y="0"/>
                  </a:cubicBezTo>
                  <a:cubicBezTo>
                    <a:pt x="187" y="0"/>
                    <a:pt x="186" y="3"/>
                    <a:pt x="189" y="17"/>
                  </a:cubicBezTo>
                  <a:cubicBezTo>
                    <a:pt x="189" y="17"/>
                    <a:pt x="189" y="17"/>
                    <a:pt x="189" y="17"/>
                  </a:cubicBezTo>
                  <a:cubicBezTo>
                    <a:pt x="205" y="14"/>
                    <a:pt x="221" y="4"/>
                    <a:pt x="232" y="25"/>
                  </a:cubicBezTo>
                  <a:cubicBezTo>
                    <a:pt x="243" y="47"/>
                    <a:pt x="224" y="60"/>
                    <a:pt x="204" y="49"/>
                  </a:cubicBezTo>
                  <a:cubicBezTo>
                    <a:pt x="200" y="59"/>
                    <a:pt x="201" y="66"/>
                    <a:pt x="191" y="71"/>
                  </a:cubicBezTo>
                  <a:cubicBezTo>
                    <a:pt x="179" y="77"/>
                    <a:pt x="157" y="74"/>
                    <a:pt x="143" y="76"/>
                  </a:cubicBezTo>
                  <a:cubicBezTo>
                    <a:pt x="117" y="80"/>
                    <a:pt x="90" y="88"/>
                    <a:pt x="63" y="90"/>
                  </a:cubicBezTo>
                  <a:cubicBezTo>
                    <a:pt x="59" y="84"/>
                    <a:pt x="58" y="76"/>
                    <a:pt x="57" y="69"/>
                  </a:cubicBezTo>
                  <a:cubicBezTo>
                    <a:pt x="44" y="71"/>
                    <a:pt x="24" y="81"/>
                    <a:pt x="13" y="67"/>
                  </a:cubicBezTo>
                  <a:cubicBezTo>
                    <a:pt x="0" y="50"/>
                    <a:pt x="23" y="37"/>
                    <a:pt x="37" y="39"/>
                  </a:cubicBezTo>
                  <a:cubicBezTo>
                    <a:pt x="33" y="31"/>
                    <a:pt x="34" y="21"/>
                    <a:pt x="34" y="13"/>
                  </a:cubicBezTo>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9" name="Freeform 376">
              <a:extLst>
                <a:ext uri="{FF2B5EF4-FFF2-40B4-BE49-F238E27FC236}">
                  <a16:creationId xmlns="" xmlns:a16="http://schemas.microsoft.com/office/drawing/2014/main" id="{44D597F5-BBB5-4148-9BD3-7A54D59E2CF4}"/>
                </a:ext>
              </a:extLst>
            </p:cNvPr>
            <p:cNvSpPr/>
            <p:nvPr/>
          </p:nvSpPr>
          <p:spPr bwMode="auto">
            <a:xfrm>
              <a:off x="3221" y="2346"/>
              <a:ext cx="568" cy="237"/>
            </a:xfrm>
            <a:custGeom>
              <a:avLst/>
              <a:gdLst>
                <a:gd name="T0" fmla="*/ 32 w 240"/>
                <a:gd name="T1" fmla="*/ 22 h 100"/>
                <a:gd name="T2" fmla="*/ 124 w 240"/>
                <a:gd name="T3" fmla="*/ 15 h 100"/>
                <a:gd name="T4" fmla="*/ 166 w 240"/>
                <a:gd name="T5" fmla="*/ 10 h 100"/>
                <a:gd name="T6" fmla="*/ 181 w 240"/>
                <a:gd name="T7" fmla="*/ 11 h 100"/>
                <a:gd name="T8" fmla="*/ 185 w 240"/>
                <a:gd name="T9" fmla="*/ 23 h 100"/>
                <a:gd name="T10" fmla="*/ 189 w 240"/>
                <a:gd name="T11" fmla="*/ 26 h 100"/>
                <a:gd name="T12" fmla="*/ 226 w 240"/>
                <a:gd name="T13" fmla="*/ 30 h 100"/>
                <a:gd name="T14" fmla="*/ 227 w 240"/>
                <a:gd name="T15" fmla="*/ 52 h 100"/>
                <a:gd name="T16" fmla="*/ 204 w 240"/>
                <a:gd name="T17" fmla="*/ 52 h 100"/>
                <a:gd name="T18" fmla="*/ 199 w 240"/>
                <a:gd name="T19" fmla="*/ 54 h 100"/>
                <a:gd name="T20" fmla="*/ 194 w 240"/>
                <a:gd name="T21" fmla="*/ 69 h 100"/>
                <a:gd name="T22" fmla="*/ 175 w 240"/>
                <a:gd name="T23" fmla="*/ 77 h 100"/>
                <a:gd name="T24" fmla="*/ 141 w 240"/>
                <a:gd name="T25" fmla="*/ 78 h 100"/>
                <a:gd name="T26" fmla="*/ 94 w 240"/>
                <a:gd name="T27" fmla="*/ 88 h 100"/>
                <a:gd name="T28" fmla="*/ 69 w 240"/>
                <a:gd name="T29" fmla="*/ 92 h 100"/>
                <a:gd name="T30" fmla="*/ 59 w 240"/>
                <a:gd name="T31" fmla="*/ 74 h 100"/>
                <a:gd name="T32" fmla="*/ 55 w 240"/>
                <a:gd name="T33" fmla="*/ 72 h 100"/>
                <a:gd name="T34" fmla="*/ 16 w 240"/>
                <a:gd name="T35" fmla="*/ 72 h 100"/>
                <a:gd name="T36" fmla="*/ 36 w 240"/>
                <a:gd name="T37" fmla="*/ 48 h 100"/>
                <a:gd name="T38" fmla="*/ 39 w 240"/>
                <a:gd name="T39" fmla="*/ 43 h 100"/>
                <a:gd name="T40" fmla="*/ 36 w 240"/>
                <a:gd name="T41" fmla="*/ 19 h 100"/>
                <a:gd name="T42" fmla="*/ 29 w 240"/>
                <a:gd name="T43" fmla="*/ 19 h 100"/>
                <a:gd name="T44" fmla="*/ 33 w 240"/>
                <a:gd name="T45" fmla="*/ 46 h 100"/>
                <a:gd name="T46" fmla="*/ 36 w 240"/>
                <a:gd name="T47" fmla="*/ 41 h 100"/>
                <a:gd name="T48" fmla="*/ 6 w 240"/>
                <a:gd name="T49" fmla="*/ 69 h 100"/>
                <a:gd name="T50" fmla="*/ 57 w 240"/>
                <a:gd name="T51" fmla="*/ 79 h 100"/>
                <a:gd name="T52" fmla="*/ 52 w 240"/>
                <a:gd name="T53" fmla="*/ 76 h 100"/>
                <a:gd name="T54" fmla="*/ 59 w 240"/>
                <a:gd name="T55" fmla="*/ 98 h 100"/>
                <a:gd name="T56" fmla="*/ 62 w 240"/>
                <a:gd name="T57" fmla="*/ 100 h 100"/>
                <a:gd name="T58" fmla="*/ 158 w 240"/>
                <a:gd name="T59" fmla="*/ 84 h 100"/>
                <a:gd name="T60" fmla="*/ 192 w 240"/>
                <a:gd name="T61" fmla="*/ 80 h 100"/>
                <a:gd name="T62" fmla="*/ 206 w 240"/>
                <a:gd name="T63" fmla="*/ 56 h 100"/>
                <a:gd name="T64" fmla="*/ 201 w 240"/>
                <a:gd name="T65" fmla="*/ 58 h 100"/>
                <a:gd name="T66" fmla="*/ 237 w 240"/>
                <a:gd name="T67" fmla="*/ 38 h 100"/>
                <a:gd name="T68" fmla="*/ 219 w 240"/>
                <a:gd name="T69" fmla="*/ 15 h 100"/>
                <a:gd name="T70" fmla="*/ 187 w 240"/>
                <a:gd name="T71" fmla="*/ 19 h 100"/>
                <a:gd name="T72" fmla="*/ 191 w 240"/>
                <a:gd name="T73" fmla="*/ 22 h 100"/>
                <a:gd name="T74" fmla="*/ 183 w 240"/>
                <a:gd name="T75" fmla="*/ 4 h 100"/>
                <a:gd name="T76" fmla="*/ 144 w 240"/>
                <a:gd name="T77" fmla="*/ 6 h 100"/>
                <a:gd name="T78" fmla="*/ 90 w 240"/>
                <a:gd name="T79" fmla="*/ 12 h 100"/>
                <a:gd name="T80" fmla="*/ 32 w 240"/>
                <a:gd name="T81" fmla="*/ 15 h 100"/>
                <a:gd name="T82" fmla="*/ 32 w 240"/>
                <a:gd name="T83" fmla="*/ 2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0" h="100">
                  <a:moveTo>
                    <a:pt x="32" y="22"/>
                  </a:moveTo>
                  <a:cubicBezTo>
                    <a:pt x="63" y="23"/>
                    <a:pt x="94" y="18"/>
                    <a:pt x="124" y="15"/>
                  </a:cubicBezTo>
                  <a:cubicBezTo>
                    <a:pt x="138" y="14"/>
                    <a:pt x="152" y="11"/>
                    <a:pt x="166" y="10"/>
                  </a:cubicBezTo>
                  <a:cubicBezTo>
                    <a:pt x="170" y="10"/>
                    <a:pt x="178" y="8"/>
                    <a:pt x="181" y="11"/>
                  </a:cubicBezTo>
                  <a:cubicBezTo>
                    <a:pt x="184" y="13"/>
                    <a:pt x="184" y="20"/>
                    <a:pt x="185" y="23"/>
                  </a:cubicBezTo>
                  <a:cubicBezTo>
                    <a:pt x="185" y="25"/>
                    <a:pt x="187" y="26"/>
                    <a:pt x="189" y="26"/>
                  </a:cubicBezTo>
                  <a:cubicBezTo>
                    <a:pt x="202" y="24"/>
                    <a:pt x="217" y="16"/>
                    <a:pt x="226" y="30"/>
                  </a:cubicBezTo>
                  <a:cubicBezTo>
                    <a:pt x="231" y="36"/>
                    <a:pt x="233" y="46"/>
                    <a:pt x="227" y="52"/>
                  </a:cubicBezTo>
                  <a:cubicBezTo>
                    <a:pt x="221" y="58"/>
                    <a:pt x="211" y="55"/>
                    <a:pt x="204" y="52"/>
                  </a:cubicBezTo>
                  <a:cubicBezTo>
                    <a:pt x="202" y="51"/>
                    <a:pt x="200" y="52"/>
                    <a:pt x="199" y="54"/>
                  </a:cubicBezTo>
                  <a:cubicBezTo>
                    <a:pt x="198" y="59"/>
                    <a:pt x="197" y="64"/>
                    <a:pt x="194" y="69"/>
                  </a:cubicBezTo>
                  <a:cubicBezTo>
                    <a:pt x="191" y="75"/>
                    <a:pt x="182" y="76"/>
                    <a:pt x="175" y="77"/>
                  </a:cubicBezTo>
                  <a:cubicBezTo>
                    <a:pt x="164" y="78"/>
                    <a:pt x="153" y="76"/>
                    <a:pt x="141" y="78"/>
                  </a:cubicBezTo>
                  <a:cubicBezTo>
                    <a:pt x="125" y="81"/>
                    <a:pt x="110" y="85"/>
                    <a:pt x="94" y="88"/>
                  </a:cubicBezTo>
                  <a:cubicBezTo>
                    <a:pt x="86" y="90"/>
                    <a:pt x="77" y="91"/>
                    <a:pt x="69" y="92"/>
                  </a:cubicBezTo>
                  <a:cubicBezTo>
                    <a:pt x="60" y="93"/>
                    <a:pt x="60" y="81"/>
                    <a:pt x="59" y="74"/>
                  </a:cubicBezTo>
                  <a:cubicBezTo>
                    <a:pt x="59" y="72"/>
                    <a:pt x="57" y="72"/>
                    <a:pt x="55" y="72"/>
                  </a:cubicBezTo>
                  <a:cubicBezTo>
                    <a:pt x="42" y="74"/>
                    <a:pt x="27" y="82"/>
                    <a:pt x="16" y="72"/>
                  </a:cubicBezTo>
                  <a:cubicBezTo>
                    <a:pt x="1" y="59"/>
                    <a:pt x="25" y="47"/>
                    <a:pt x="36" y="48"/>
                  </a:cubicBezTo>
                  <a:cubicBezTo>
                    <a:pt x="39" y="48"/>
                    <a:pt x="40" y="45"/>
                    <a:pt x="39" y="43"/>
                  </a:cubicBezTo>
                  <a:cubicBezTo>
                    <a:pt x="36" y="35"/>
                    <a:pt x="36" y="27"/>
                    <a:pt x="36" y="19"/>
                  </a:cubicBezTo>
                  <a:cubicBezTo>
                    <a:pt x="36" y="15"/>
                    <a:pt x="29" y="15"/>
                    <a:pt x="29" y="19"/>
                  </a:cubicBezTo>
                  <a:cubicBezTo>
                    <a:pt x="29" y="29"/>
                    <a:pt x="29" y="38"/>
                    <a:pt x="33" y="46"/>
                  </a:cubicBezTo>
                  <a:cubicBezTo>
                    <a:pt x="34" y="45"/>
                    <a:pt x="35" y="43"/>
                    <a:pt x="36" y="41"/>
                  </a:cubicBezTo>
                  <a:cubicBezTo>
                    <a:pt x="21" y="40"/>
                    <a:pt x="0" y="51"/>
                    <a:pt x="6" y="69"/>
                  </a:cubicBezTo>
                  <a:cubicBezTo>
                    <a:pt x="13" y="92"/>
                    <a:pt x="41" y="81"/>
                    <a:pt x="57" y="79"/>
                  </a:cubicBezTo>
                  <a:cubicBezTo>
                    <a:pt x="55" y="78"/>
                    <a:pt x="54" y="77"/>
                    <a:pt x="52" y="76"/>
                  </a:cubicBezTo>
                  <a:cubicBezTo>
                    <a:pt x="54" y="84"/>
                    <a:pt x="55" y="91"/>
                    <a:pt x="59" y="98"/>
                  </a:cubicBezTo>
                  <a:cubicBezTo>
                    <a:pt x="59" y="99"/>
                    <a:pt x="61" y="100"/>
                    <a:pt x="62" y="100"/>
                  </a:cubicBezTo>
                  <a:cubicBezTo>
                    <a:pt x="94" y="97"/>
                    <a:pt x="126" y="84"/>
                    <a:pt x="158" y="84"/>
                  </a:cubicBezTo>
                  <a:cubicBezTo>
                    <a:pt x="170" y="84"/>
                    <a:pt x="181" y="85"/>
                    <a:pt x="192" y="80"/>
                  </a:cubicBezTo>
                  <a:cubicBezTo>
                    <a:pt x="202" y="76"/>
                    <a:pt x="203" y="65"/>
                    <a:pt x="206" y="56"/>
                  </a:cubicBezTo>
                  <a:cubicBezTo>
                    <a:pt x="204" y="57"/>
                    <a:pt x="203" y="57"/>
                    <a:pt x="201" y="58"/>
                  </a:cubicBezTo>
                  <a:cubicBezTo>
                    <a:pt x="218" y="67"/>
                    <a:pt x="240" y="61"/>
                    <a:pt x="237" y="38"/>
                  </a:cubicBezTo>
                  <a:cubicBezTo>
                    <a:pt x="235" y="28"/>
                    <a:pt x="228" y="19"/>
                    <a:pt x="219" y="15"/>
                  </a:cubicBezTo>
                  <a:cubicBezTo>
                    <a:pt x="209" y="12"/>
                    <a:pt x="197" y="17"/>
                    <a:pt x="187" y="19"/>
                  </a:cubicBezTo>
                  <a:cubicBezTo>
                    <a:pt x="189" y="20"/>
                    <a:pt x="190" y="21"/>
                    <a:pt x="191" y="22"/>
                  </a:cubicBezTo>
                  <a:cubicBezTo>
                    <a:pt x="190" y="16"/>
                    <a:pt x="190" y="6"/>
                    <a:pt x="183" y="4"/>
                  </a:cubicBezTo>
                  <a:cubicBezTo>
                    <a:pt x="171" y="0"/>
                    <a:pt x="156" y="4"/>
                    <a:pt x="144" y="6"/>
                  </a:cubicBezTo>
                  <a:cubicBezTo>
                    <a:pt x="126" y="9"/>
                    <a:pt x="108" y="10"/>
                    <a:pt x="90" y="12"/>
                  </a:cubicBezTo>
                  <a:cubicBezTo>
                    <a:pt x="70" y="14"/>
                    <a:pt x="51" y="16"/>
                    <a:pt x="32" y="15"/>
                  </a:cubicBezTo>
                  <a:cubicBezTo>
                    <a:pt x="27" y="15"/>
                    <a:pt x="27" y="22"/>
                    <a:pt x="32" y="2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0" name="Freeform 377">
              <a:extLst>
                <a:ext uri="{FF2B5EF4-FFF2-40B4-BE49-F238E27FC236}">
                  <a16:creationId xmlns="" xmlns:a16="http://schemas.microsoft.com/office/drawing/2014/main" id="{7CF365AA-588A-4500-A263-483C292E38D6}"/>
                </a:ext>
              </a:extLst>
            </p:cNvPr>
            <p:cNvSpPr/>
            <p:nvPr/>
          </p:nvSpPr>
          <p:spPr bwMode="auto">
            <a:xfrm>
              <a:off x="3394" y="2417"/>
              <a:ext cx="210" cy="38"/>
            </a:xfrm>
            <a:custGeom>
              <a:avLst/>
              <a:gdLst>
                <a:gd name="T0" fmla="*/ 4 w 89"/>
                <a:gd name="T1" fmla="*/ 14 h 16"/>
                <a:gd name="T2" fmla="*/ 84 w 89"/>
                <a:gd name="T3" fmla="*/ 8 h 16"/>
                <a:gd name="T4" fmla="*/ 84 w 89"/>
                <a:gd name="T5" fmla="*/ 1 h 16"/>
                <a:gd name="T6" fmla="*/ 4 w 89"/>
                <a:gd name="T7" fmla="*/ 7 h 16"/>
                <a:gd name="T8" fmla="*/ 4 w 89"/>
                <a:gd name="T9" fmla="*/ 14 h 16"/>
              </a:gdLst>
              <a:ahLst/>
              <a:cxnLst>
                <a:cxn ang="0">
                  <a:pos x="T0" y="T1"/>
                </a:cxn>
                <a:cxn ang="0">
                  <a:pos x="T2" y="T3"/>
                </a:cxn>
                <a:cxn ang="0">
                  <a:pos x="T4" y="T5"/>
                </a:cxn>
                <a:cxn ang="0">
                  <a:pos x="T6" y="T7"/>
                </a:cxn>
                <a:cxn ang="0">
                  <a:pos x="T8" y="T9"/>
                </a:cxn>
              </a:cxnLst>
              <a:rect l="0" t="0" r="r" b="b"/>
              <a:pathLst>
                <a:path w="89" h="16">
                  <a:moveTo>
                    <a:pt x="4" y="14"/>
                  </a:moveTo>
                  <a:cubicBezTo>
                    <a:pt x="31" y="16"/>
                    <a:pt x="58" y="10"/>
                    <a:pt x="84" y="8"/>
                  </a:cubicBezTo>
                  <a:cubicBezTo>
                    <a:pt x="89" y="7"/>
                    <a:pt x="89" y="0"/>
                    <a:pt x="84" y="1"/>
                  </a:cubicBezTo>
                  <a:cubicBezTo>
                    <a:pt x="58" y="3"/>
                    <a:pt x="31" y="9"/>
                    <a:pt x="4" y="7"/>
                  </a:cubicBezTo>
                  <a:cubicBezTo>
                    <a:pt x="0" y="7"/>
                    <a:pt x="0" y="14"/>
                    <a:pt x="4" y="1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1" name="Freeform 378">
              <a:extLst>
                <a:ext uri="{FF2B5EF4-FFF2-40B4-BE49-F238E27FC236}">
                  <a16:creationId xmlns="" xmlns:a16="http://schemas.microsoft.com/office/drawing/2014/main" id="{DDAD381B-62F4-43A2-8DA7-AC26E1617610}"/>
                </a:ext>
              </a:extLst>
            </p:cNvPr>
            <p:cNvSpPr/>
            <p:nvPr/>
          </p:nvSpPr>
          <p:spPr bwMode="auto">
            <a:xfrm>
              <a:off x="3415" y="2474"/>
              <a:ext cx="204" cy="50"/>
            </a:xfrm>
            <a:custGeom>
              <a:avLst/>
              <a:gdLst>
                <a:gd name="T0" fmla="*/ 7 w 86"/>
                <a:gd name="T1" fmla="*/ 20 h 21"/>
                <a:gd name="T2" fmla="*/ 55 w 86"/>
                <a:gd name="T3" fmla="*/ 11 h 21"/>
                <a:gd name="T4" fmla="*/ 81 w 86"/>
                <a:gd name="T5" fmla="*/ 8 h 21"/>
                <a:gd name="T6" fmla="*/ 81 w 86"/>
                <a:gd name="T7" fmla="*/ 1 h 21"/>
                <a:gd name="T8" fmla="*/ 54 w 86"/>
                <a:gd name="T9" fmla="*/ 4 h 21"/>
                <a:gd name="T10" fmla="*/ 5 w 86"/>
                <a:gd name="T11" fmla="*/ 13 h 21"/>
                <a:gd name="T12" fmla="*/ 7 w 86"/>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86" h="21">
                  <a:moveTo>
                    <a:pt x="7" y="20"/>
                  </a:moveTo>
                  <a:cubicBezTo>
                    <a:pt x="22" y="14"/>
                    <a:pt x="38" y="14"/>
                    <a:pt x="55" y="11"/>
                  </a:cubicBezTo>
                  <a:cubicBezTo>
                    <a:pt x="63" y="10"/>
                    <a:pt x="73" y="7"/>
                    <a:pt x="81" y="8"/>
                  </a:cubicBezTo>
                  <a:cubicBezTo>
                    <a:pt x="86" y="9"/>
                    <a:pt x="86" y="2"/>
                    <a:pt x="81" y="1"/>
                  </a:cubicBezTo>
                  <a:cubicBezTo>
                    <a:pt x="73" y="0"/>
                    <a:pt x="63" y="3"/>
                    <a:pt x="54" y="4"/>
                  </a:cubicBezTo>
                  <a:cubicBezTo>
                    <a:pt x="38" y="6"/>
                    <a:pt x="21" y="7"/>
                    <a:pt x="5" y="13"/>
                  </a:cubicBezTo>
                  <a:cubicBezTo>
                    <a:pt x="0" y="15"/>
                    <a:pt x="2" y="21"/>
                    <a:pt x="7" y="2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2" name="Freeform 379">
              <a:extLst>
                <a:ext uri="{FF2B5EF4-FFF2-40B4-BE49-F238E27FC236}">
                  <a16:creationId xmlns="" xmlns:a16="http://schemas.microsoft.com/office/drawing/2014/main" id="{24F07310-585F-441F-970D-9870897FC9E7}"/>
                </a:ext>
              </a:extLst>
            </p:cNvPr>
            <p:cNvSpPr/>
            <p:nvPr/>
          </p:nvSpPr>
          <p:spPr bwMode="auto">
            <a:xfrm>
              <a:off x="3332" y="2669"/>
              <a:ext cx="426" cy="175"/>
            </a:xfrm>
            <a:custGeom>
              <a:avLst/>
              <a:gdLst>
                <a:gd name="T0" fmla="*/ 4 w 180"/>
                <a:gd name="T1" fmla="*/ 62 h 74"/>
                <a:gd name="T2" fmla="*/ 11 w 180"/>
                <a:gd name="T3" fmla="*/ 17 h 74"/>
                <a:gd name="T4" fmla="*/ 9 w 180"/>
                <a:gd name="T5" fmla="*/ 18 h 74"/>
                <a:gd name="T6" fmla="*/ 21 w 180"/>
                <a:gd name="T7" fmla="*/ 62 h 74"/>
                <a:gd name="T8" fmla="*/ 70 w 180"/>
                <a:gd name="T9" fmla="*/ 55 h 74"/>
                <a:gd name="T10" fmla="*/ 73 w 180"/>
                <a:gd name="T11" fmla="*/ 18 h 74"/>
                <a:gd name="T12" fmla="*/ 62 w 180"/>
                <a:gd name="T13" fmla="*/ 16 h 74"/>
                <a:gd name="T14" fmla="*/ 58 w 180"/>
                <a:gd name="T15" fmla="*/ 29 h 74"/>
                <a:gd name="T16" fmla="*/ 82 w 180"/>
                <a:gd name="T17" fmla="*/ 59 h 74"/>
                <a:gd name="T18" fmla="*/ 123 w 180"/>
                <a:gd name="T19" fmla="*/ 46 h 74"/>
                <a:gd name="T20" fmla="*/ 119 w 180"/>
                <a:gd name="T21" fmla="*/ 8 h 74"/>
                <a:gd name="T22" fmla="*/ 108 w 180"/>
                <a:gd name="T23" fmla="*/ 28 h 74"/>
                <a:gd name="T24" fmla="*/ 160 w 180"/>
                <a:gd name="T25" fmla="*/ 15 h 74"/>
                <a:gd name="T26" fmla="*/ 145 w 180"/>
                <a:gd name="T27" fmla="*/ 16 h 74"/>
                <a:gd name="T28" fmla="*/ 177 w 180"/>
                <a:gd name="T29" fmla="*/ 46 h 74"/>
                <a:gd name="T30" fmla="*/ 176 w 180"/>
                <a:gd name="T31" fmla="*/ 43 h 74"/>
                <a:gd name="T32" fmla="*/ 151 w 180"/>
                <a:gd name="T33" fmla="*/ 24 h 74"/>
                <a:gd name="T34" fmla="*/ 155 w 180"/>
                <a:gd name="T35" fmla="*/ 13 h 74"/>
                <a:gd name="T36" fmla="*/ 157 w 180"/>
                <a:gd name="T37" fmla="*/ 28 h 74"/>
                <a:gd name="T38" fmla="*/ 114 w 180"/>
                <a:gd name="T39" fmla="*/ 34 h 74"/>
                <a:gd name="T40" fmla="*/ 114 w 180"/>
                <a:gd name="T41" fmla="*/ 11 h 74"/>
                <a:gd name="T42" fmla="*/ 124 w 180"/>
                <a:gd name="T43" fmla="*/ 24 h 74"/>
                <a:gd name="T44" fmla="*/ 123 w 180"/>
                <a:gd name="T45" fmla="*/ 37 h 74"/>
                <a:gd name="T46" fmla="*/ 77 w 180"/>
                <a:gd name="T47" fmla="*/ 53 h 74"/>
                <a:gd name="T48" fmla="*/ 66 w 180"/>
                <a:gd name="T49" fmla="*/ 39 h 74"/>
                <a:gd name="T50" fmla="*/ 62 w 180"/>
                <a:gd name="T51" fmla="*/ 28 h 74"/>
                <a:gd name="T52" fmla="*/ 69 w 180"/>
                <a:gd name="T53" fmla="*/ 20 h 74"/>
                <a:gd name="T54" fmla="*/ 72 w 180"/>
                <a:gd name="T55" fmla="*/ 42 h 74"/>
                <a:gd name="T56" fmla="*/ 50 w 180"/>
                <a:gd name="T57" fmla="*/ 63 h 74"/>
                <a:gd name="T58" fmla="*/ 10 w 180"/>
                <a:gd name="T59" fmla="*/ 26 h 74"/>
                <a:gd name="T60" fmla="*/ 21 w 180"/>
                <a:gd name="T61" fmla="*/ 28 h 74"/>
                <a:gd name="T62" fmla="*/ 22 w 180"/>
                <a:gd name="T63" fmla="*/ 39 h 74"/>
                <a:gd name="T64" fmla="*/ 3 w 180"/>
                <a:gd name="T65" fmla="*/ 58 h 74"/>
                <a:gd name="T66" fmla="*/ 4 w 180"/>
                <a:gd name="T67"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 h="74">
                  <a:moveTo>
                    <a:pt x="4" y="62"/>
                  </a:moveTo>
                  <a:cubicBezTo>
                    <a:pt x="24" y="54"/>
                    <a:pt x="39" y="26"/>
                    <a:pt x="11" y="17"/>
                  </a:cubicBezTo>
                  <a:cubicBezTo>
                    <a:pt x="10" y="17"/>
                    <a:pt x="9" y="17"/>
                    <a:pt x="9" y="18"/>
                  </a:cubicBezTo>
                  <a:cubicBezTo>
                    <a:pt x="1" y="33"/>
                    <a:pt x="7" y="52"/>
                    <a:pt x="21" y="62"/>
                  </a:cubicBezTo>
                  <a:cubicBezTo>
                    <a:pt x="37" y="74"/>
                    <a:pt x="58" y="69"/>
                    <a:pt x="70" y="55"/>
                  </a:cubicBezTo>
                  <a:cubicBezTo>
                    <a:pt x="77" y="47"/>
                    <a:pt x="81" y="27"/>
                    <a:pt x="73" y="18"/>
                  </a:cubicBezTo>
                  <a:cubicBezTo>
                    <a:pt x="70" y="14"/>
                    <a:pt x="66" y="14"/>
                    <a:pt x="62" y="16"/>
                  </a:cubicBezTo>
                  <a:cubicBezTo>
                    <a:pt x="57" y="19"/>
                    <a:pt x="58" y="25"/>
                    <a:pt x="58" y="29"/>
                  </a:cubicBezTo>
                  <a:cubicBezTo>
                    <a:pt x="60" y="43"/>
                    <a:pt x="69" y="55"/>
                    <a:pt x="82" y="59"/>
                  </a:cubicBezTo>
                  <a:cubicBezTo>
                    <a:pt x="96" y="63"/>
                    <a:pt x="114" y="57"/>
                    <a:pt x="123" y="46"/>
                  </a:cubicBezTo>
                  <a:cubicBezTo>
                    <a:pt x="132" y="36"/>
                    <a:pt x="130" y="16"/>
                    <a:pt x="119" y="8"/>
                  </a:cubicBezTo>
                  <a:cubicBezTo>
                    <a:pt x="107" y="0"/>
                    <a:pt x="108" y="23"/>
                    <a:pt x="108" y="28"/>
                  </a:cubicBezTo>
                  <a:cubicBezTo>
                    <a:pt x="114" y="63"/>
                    <a:pt x="170" y="48"/>
                    <a:pt x="160" y="15"/>
                  </a:cubicBezTo>
                  <a:cubicBezTo>
                    <a:pt x="157" y="3"/>
                    <a:pt x="146" y="4"/>
                    <a:pt x="145" y="16"/>
                  </a:cubicBezTo>
                  <a:cubicBezTo>
                    <a:pt x="145" y="31"/>
                    <a:pt x="162" y="49"/>
                    <a:pt x="177" y="46"/>
                  </a:cubicBezTo>
                  <a:cubicBezTo>
                    <a:pt x="180" y="46"/>
                    <a:pt x="179" y="42"/>
                    <a:pt x="176" y="43"/>
                  </a:cubicBezTo>
                  <a:cubicBezTo>
                    <a:pt x="165" y="44"/>
                    <a:pt x="156" y="33"/>
                    <a:pt x="151" y="24"/>
                  </a:cubicBezTo>
                  <a:cubicBezTo>
                    <a:pt x="149" y="21"/>
                    <a:pt x="149" y="5"/>
                    <a:pt x="155" y="13"/>
                  </a:cubicBezTo>
                  <a:cubicBezTo>
                    <a:pt x="158" y="17"/>
                    <a:pt x="158" y="23"/>
                    <a:pt x="157" y="28"/>
                  </a:cubicBezTo>
                  <a:cubicBezTo>
                    <a:pt x="152" y="47"/>
                    <a:pt x="124" y="50"/>
                    <a:pt x="114" y="34"/>
                  </a:cubicBezTo>
                  <a:cubicBezTo>
                    <a:pt x="111" y="29"/>
                    <a:pt x="111" y="17"/>
                    <a:pt x="114" y="11"/>
                  </a:cubicBezTo>
                  <a:cubicBezTo>
                    <a:pt x="116" y="7"/>
                    <a:pt x="124" y="23"/>
                    <a:pt x="124" y="24"/>
                  </a:cubicBezTo>
                  <a:cubicBezTo>
                    <a:pt x="125" y="29"/>
                    <a:pt x="125" y="33"/>
                    <a:pt x="123" y="37"/>
                  </a:cubicBezTo>
                  <a:cubicBezTo>
                    <a:pt x="118" y="55"/>
                    <a:pt x="92" y="60"/>
                    <a:pt x="77" y="53"/>
                  </a:cubicBezTo>
                  <a:cubicBezTo>
                    <a:pt x="72" y="50"/>
                    <a:pt x="68" y="44"/>
                    <a:pt x="66" y="39"/>
                  </a:cubicBezTo>
                  <a:cubicBezTo>
                    <a:pt x="64" y="35"/>
                    <a:pt x="63" y="32"/>
                    <a:pt x="62" y="28"/>
                  </a:cubicBezTo>
                  <a:cubicBezTo>
                    <a:pt x="61" y="25"/>
                    <a:pt x="63" y="15"/>
                    <a:pt x="69" y="20"/>
                  </a:cubicBezTo>
                  <a:cubicBezTo>
                    <a:pt x="74" y="24"/>
                    <a:pt x="73" y="36"/>
                    <a:pt x="72" y="42"/>
                  </a:cubicBezTo>
                  <a:cubicBezTo>
                    <a:pt x="70" y="53"/>
                    <a:pt x="60" y="60"/>
                    <a:pt x="50" y="63"/>
                  </a:cubicBezTo>
                  <a:cubicBezTo>
                    <a:pt x="28" y="71"/>
                    <a:pt x="6" y="49"/>
                    <a:pt x="10" y="26"/>
                  </a:cubicBezTo>
                  <a:cubicBezTo>
                    <a:pt x="11" y="18"/>
                    <a:pt x="18" y="24"/>
                    <a:pt x="21" y="28"/>
                  </a:cubicBezTo>
                  <a:cubicBezTo>
                    <a:pt x="24" y="31"/>
                    <a:pt x="23" y="36"/>
                    <a:pt x="22" y="39"/>
                  </a:cubicBezTo>
                  <a:cubicBezTo>
                    <a:pt x="19" y="48"/>
                    <a:pt x="11" y="55"/>
                    <a:pt x="3" y="58"/>
                  </a:cubicBezTo>
                  <a:cubicBezTo>
                    <a:pt x="0" y="59"/>
                    <a:pt x="1" y="63"/>
                    <a:pt x="4" y="6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3" name="Freeform 380">
              <a:extLst>
                <a:ext uri="{FF2B5EF4-FFF2-40B4-BE49-F238E27FC236}">
                  <a16:creationId xmlns="" xmlns:a16="http://schemas.microsoft.com/office/drawing/2014/main" id="{2D574E71-A7CA-44E9-9F64-B79E7FF22B0C}"/>
                </a:ext>
              </a:extLst>
            </p:cNvPr>
            <p:cNvSpPr/>
            <p:nvPr/>
          </p:nvSpPr>
          <p:spPr bwMode="auto">
            <a:xfrm>
              <a:off x="3368" y="2856"/>
              <a:ext cx="419" cy="178"/>
            </a:xfrm>
            <a:custGeom>
              <a:avLst/>
              <a:gdLst>
                <a:gd name="T0" fmla="*/ 6 w 177"/>
                <a:gd name="T1" fmla="*/ 74 h 75"/>
                <a:gd name="T2" fmla="*/ 4 w 177"/>
                <a:gd name="T3" fmla="*/ 33 h 75"/>
                <a:gd name="T4" fmla="*/ 3 w 177"/>
                <a:gd name="T5" fmla="*/ 35 h 75"/>
                <a:gd name="T6" fmla="*/ 16 w 177"/>
                <a:gd name="T7" fmla="*/ 42 h 75"/>
                <a:gd name="T8" fmla="*/ 24 w 177"/>
                <a:gd name="T9" fmla="*/ 42 h 75"/>
                <a:gd name="T10" fmla="*/ 37 w 177"/>
                <a:gd name="T11" fmla="*/ 24 h 75"/>
                <a:gd name="T12" fmla="*/ 34 w 177"/>
                <a:gd name="T13" fmla="*/ 25 h 75"/>
                <a:gd name="T14" fmla="*/ 49 w 177"/>
                <a:gd name="T15" fmla="*/ 33 h 75"/>
                <a:gd name="T16" fmla="*/ 66 w 177"/>
                <a:gd name="T17" fmla="*/ 22 h 75"/>
                <a:gd name="T18" fmla="*/ 80 w 177"/>
                <a:gd name="T19" fmla="*/ 26 h 75"/>
                <a:gd name="T20" fmla="*/ 89 w 177"/>
                <a:gd name="T21" fmla="*/ 15 h 75"/>
                <a:gd name="T22" fmla="*/ 86 w 177"/>
                <a:gd name="T23" fmla="*/ 16 h 75"/>
                <a:gd name="T24" fmla="*/ 102 w 177"/>
                <a:gd name="T25" fmla="*/ 27 h 75"/>
                <a:gd name="T26" fmla="*/ 112 w 177"/>
                <a:gd name="T27" fmla="*/ 15 h 75"/>
                <a:gd name="T28" fmla="*/ 127 w 177"/>
                <a:gd name="T29" fmla="*/ 20 h 75"/>
                <a:gd name="T30" fmla="*/ 139 w 177"/>
                <a:gd name="T31" fmla="*/ 3 h 75"/>
                <a:gd name="T32" fmla="*/ 135 w 177"/>
                <a:gd name="T33" fmla="*/ 3 h 75"/>
                <a:gd name="T34" fmla="*/ 146 w 177"/>
                <a:gd name="T35" fmla="*/ 20 h 75"/>
                <a:gd name="T36" fmla="*/ 149 w 177"/>
                <a:gd name="T37" fmla="*/ 19 h 75"/>
                <a:gd name="T38" fmla="*/ 157 w 177"/>
                <a:gd name="T39" fmla="*/ 9 h 75"/>
                <a:gd name="T40" fmla="*/ 153 w 177"/>
                <a:gd name="T41" fmla="*/ 8 h 75"/>
                <a:gd name="T42" fmla="*/ 169 w 177"/>
                <a:gd name="T43" fmla="*/ 18 h 75"/>
                <a:gd name="T44" fmla="*/ 166 w 177"/>
                <a:gd name="T45" fmla="*/ 17 h 75"/>
                <a:gd name="T46" fmla="*/ 173 w 177"/>
                <a:gd name="T47" fmla="*/ 49 h 75"/>
                <a:gd name="T48" fmla="*/ 177 w 177"/>
                <a:gd name="T49" fmla="*/ 48 h 75"/>
                <a:gd name="T50" fmla="*/ 170 w 177"/>
                <a:gd name="T51" fmla="*/ 16 h 75"/>
                <a:gd name="T52" fmla="*/ 167 w 177"/>
                <a:gd name="T53" fmla="*/ 15 h 75"/>
                <a:gd name="T54" fmla="*/ 157 w 177"/>
                <a:gd name="T55" fmla="*/ 7 h 75"/>
                <a:gd name="T56" fmla="*/ 153 w 177"/>
                <a:gd name="T57" fmla="*/ 7 h 75"/>
                <a:gd name="T58" fmla="*/ 146 w 177"/>
                <a:gd name="T59" fmla="*/ 17 h 75"/>
                <a:gd name="T60" fmla="*/ 149 w 177"/>
                <a:gd name="T61" fmla="*/ 17 h 75"/>
                <a:gd name="T62" fmla="*/ 139 w 177"/>
                <a:gd name="T63" fmla="*/ 2 h 75"/>
                <a:gd name="T64" fmla="*/ 135 w 177"/>
                <a:gd name="T65" fmla="*/ 1 h 75"/>
                <a:gd name="T66" fmla="*/ 121 w 177"/>
                <a:gd name="T67" fmla="*/ 12 h 75"/>
                <a:gd name="T68" fmla="*/ 115 w 177"/>
                <a:gd name="T69" fmla="*/ 8 h 75"/>
                <a:gd name="T70" fmla="*/ 107 w 177"/>
                <a:gd name="T71" fmla="*/ 15 h 75"/>
                <a:gd name="T72" fmla="*/ 100 w 177"/>
                <a:gd name="T73" fmla="*/ 23 h 75"/>
                <a:gd name="T74" fmla="*/ 89 w 177"/>
                <a:gd name="T75" fmla="*/ 13 h 75"/>
                <a:gd name="T76" fmla="*/ 85 w 177"/>
                <a:gd name="T77" fmla="*/ 14 h 75"/>
                <a:gd name="T78" fmla="*/ 60 w 177"/>
                <a:gd name="T79" fmla="*/ 18 h 75"/>
                <a:gd name="T80" fmla="*/ 54 w 177"/>
                <a:gd name="T81" fmla="*/ 24 h 75"/>
                <a:gd name="T82" fmla="*/ 36 w 177"/>
                <a:gd name="T83" fmla="*/ 22 h 75"/>
                <a:gd name="T84" fmla="*/ 33 w 177"/>
                <a:gd name="T85" fmla="*/ 22 h 75"/>
                <a:gd name="T86" fmla="*/ 13 w 177"/>
                <a:gd name="T87" fmla="*/ 34 h 75"/>
                <a:gd name="T88" fmla="*/ 2 w 177"/>
                <a:gd name="T89" fmla="*/ 31 h 75"/>
                <a:gd name="T90" fmla="*/ 0 w 177"/>
                <a:gd name="T91" fmla="*/ 34 h 75"/>
                <a:gd name="T92" fmla="*/ 3 w 177"/>
                <a:gd name="T93" fmla="*/ 71 h 75"/>
                <a:gd name="T94" fmla="*/ 6 w 177"/>
                <a:gd name="T95"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7" h="75">
                  <a:moveTo>
                    <a:pt x="6" y="74"/>
                  </a:moveTo>
                  <a:cubicBezTo>
                    <a:pt x="16" y="63"/>
                    <a:pt x="6" y="45"/>
                    <a:pt x="4" y="33"/>
                  </a:cubicBezTo>
                  <a:cubicBezTo>
                    <a:pt x="4" y="34"/>
                    <a:pt x="3" y="35"/>
                    <a:pt x="3" y="35"/>
                  </a:cubicBezTo>
                  <a:cubicBezTo>
                    <a:pt x="9" y="34"/>
                    <a:pt x="12" y="40"/>
                    <a:pt x="16" y="42"/>
                  </a:cubicBezTo>
                  <a:cubicBezTo>
                    <a:pt x="19" y="43"/>
                    <a:pt x="22" y="42"/>
                    <a:pt x="24" y="42"/>
                  </a:cubicBezTo>
                  <a:cubicBezTo>
                    <a:pt x="32" y="40"/>
                    <a:pt x="34" y="30"/>
                    <a:pt x="37" y="24"/>
                  </a:cubicBezTo>
                  <a:cubicBezTo>
                    <a:pt x="36" y="25"/>
                    <a:pt x="35" y="25"/>
                    <a:pt x="34" y="25"/>
                  </a:cubicBezTo>
                  <a:cubicBezTo>
                    <a:pt x="38" y="27"/>
                    <a:pt x="44" y="34"/>
                    <a:pt x="49" y="33"/>
                  </a:cubicBezTo>
                  <a:cubicBezTo>
                    <a:pt x="56" y="32"/>
                    <a:pt x="59" y="21"/>
                    <a:pt x="66" y="22"/>
                  </a:cubicBezTo>
                  <a:cubicBezTo>
                    <a:pt x="71" y="23"/>
                    <a:pt x="74" y="27"/>
                    <a:pt x="80" y="26"/>
                  </a:cubicBezTo>
                  <a:cubicBezTo>
                    <a:pt x="85" y="26"/>
                    <a:pt x="88" y="19"/>
                    <a:pt x="89" y="15"/>
                  </a:cubicBezTo>
                  <a:cubicBezTo>
                    <a:pt x="88" y="15"/>
                    <a:pt x="87" y="16"/>
                    <a:pt x="86" y="16"/>
                  </a:cubicBezTo>
                  <a:cubicBezTo>
                    <a:pt x="90" y="20"/>
                    <a:pt x="95" y="27"/>
                    <a:pt x="102" y="27"/>
                  </a:cubicBezTo>
                  <a:cubicBezTo>
                    <a:pt x="107" y="27"/>
                    <a:pt x="110" y="19"/>
                    <a:pt x="112" y="15"/>
                  </a:cubicBezTo>
                  <a:cubicBezTo>
                    <a:pt x="115" y="8"/>
                    <a:pt x="121" y="22"/>
                    <a:pt x="127" y="20"/>
                  </a:cubicBezTo>
                  <a:cubicBezTo>
                    <a:pt x="133" y="18"/>
                    <a:pt x="137" y="9"/>
                    <a:pt x="139" y="3"/>
                  </a:cubicBezTo>
                  <a:cubicBezTo>
                    <a:pt x="138" y="3"/>
                    <a:pt x="137" y="3"/>
                    <a:pt x="135" y="3"/>
                  </a:cubicBezTo>
                  <a:cubicBezTo>
                    <a:pt x="138" y="9"/>
                    <a:pt x="141" y="15"/>
                    <a:pt x="146" y="20"/>
                  </a:cubicBezTo>
                  <a:cubicBezTo>
                    <a:pt x="147" y="20"/>
                    <a:pt x="149" y="20"/>
                    <a:pt x="149" y="19"/>
                  </a:cubicBezTo>
                  <a:cubicBezTo>
                    <a:pt x="152" y="15"/>
                    <a:pt x="155" y="12"/>
                    <a:pt x="157" y="9"/>
                  </a:cubicBezTo>
                  <a:cubicBezTo>
                    <a:pt x="156" y="9"/>
                    <a:pt x="154" y="8"/>
                    <a:pt x="153" y="8"/>
                  </a:cubicBezTo>
                  <a:cubicBezTo>
                    <a:pt x="156" y="16"/>
                    <a:pt x="160" y="22"/>
                    <a:pt x="169" y="18"/>
                  </a:cubicBezTo>
                  <a:cubicBezTo>
                    <a:pt x="168" y="18"/>
                    <a:pt x="167" y="18"/>
                    <a:pt x="166" y="17"/>
                  </a:cubicBezTo>
                  <a:cubicBezTo>
                    <a:pt x="169" y="27"/>
                    <a:pt x="171" y="38"/>
                    <a:pt x="173" y="49"/>
                  </a:cubicBezTo>
                  <a:cubicBezTo>
                    <a:pt x="173" y="51"/>
                    <a:pt x="177" y="50"/>
                    <a:pt x="177" y="48"/>
                  </a:cubicBezTo>
                  <a:cubicBezTo>
                    <a:pt x="175" y="37"/>
                    <a:pt x="173" y="26"/>
                    <a:pt x="170" y="16"/>
                  </a:cubicBezTo>
                  <a:cubicBezTo>
                    <a:pt x="169" y="15"/>
                    <a:pt x="168" y="14"/>
                    <a:pt x="167" y="15"/>
                  </a:cubicBezTo>
                  <a:cubicBezTo>
                    <a:pt x="161" y="15"/>
                    <a:pt x="158" y="12"/>
                    <a:pt x="157" y="7"/>
                  </a:cubicBezTo>
                  <a:cubicBezTo>
                    <a:pt x="157" y="6"/>
                    <a:pt x="154" y="5"/>
                    <a:pt x="153" y="7"/>
                  </a:cubicBezTo>
                  <a:cubicBezTo>
                    <a:pt x="151" y="10"/>
                    <a:pt x="148" y="13"/>
                    <a:pt x="146" y="17"/>
                  </a:cubicBezTo>
                  <a:cubicBezTo>
                    <a:pt x="147" y="17"/>
                    <a:pt x="148" y="17"/>
                    <a:pt x="149" y="17"/>
                  </a:cubicBezTo>
                  <a:cubicBezTo>
                    <a:pt x="144" y="13"/>
                    <a:pt x="141" y="8"/>
                    <a:pt x="139" y="2"/>
                  </a:cubicBezTo>
                  <a:cubicBezTo>
                    <a:pt x="139" y="0"/>
                    <a:pt x="136" y="0"/>
                    <a:pt x="135" y="1"/>
                  </a:cubicBezTo>
                  <a:cubicBezTo>
                    <a:pt x="133" y="7"/>
                    <a:pt x="128" y="21"/>
                    <a:pt x="121" y="12"/>
                  </a:cubicBezTo>
                  <a:cubicBezTo>
                    <a:pt x="120" y="10"/>
                    <a:pt x="118" y="8"/>
                    <a:pt x="115" y="8"/>
                  </a:cubicBezTo>
                  <a:cubicBezTo>
                    <a:pt x="111" y="9"/>
                    <a:pt x="109" y="11"/>
                    <a:pt x="107" y="15"/>
                  </a:cubicBezTo>
                  <a:cubicBezTo>
                    <a:pt x="106" y="18"/>
                    <a:pt x="105" y="23"/>
                    <a:pt x="100" y="23"/>
                  </a:cubicBezTo>
                  <a:cubicBezTo>
                    <a:pt x="96" y="22"/>
                    <a:pt x="92" y="16"/>
                    <a:pt x="89" y="13"/>
                  </a:cubicBezTo>
                  <a:cubicBezTo>
                    <a:pt x="87" y="12"/>
                    <a:pt x="86" y="12"/>
                    <a:pt x="85" y="14"/>
                  </a:cubicBezTo>
                  <a:cubicBezTo>
                    <a:pt x="78" y="30"/>
                    <a:pt x="71" y="15"/>
                    <a:pt x="60" y="18"/>
                  </a:cubicBezTo>
                  <a:cubicBezTo>
                    <a:pt x="57" y="19"/>
                    <a:pt x="56" y="22"/>
                    <a:pt x="54" y="24"/>
                  </a:cubicBezTo>
                  <a:cubicBezTo>
                    <a:pt x="49" y="34"/>
                    <a:pt x="42" y="24"/>
                    <a:pt x="36" y="22"/>
                  </a:cubicBezTo>
                  <a:cubicBezTo>
                    <a:pt x="35" y="21"/>
                    <a:pt x="34" y="21"/>
                    <a:pt x="33" y="22"/>
                  </a:cubicBezTo>
                  <a:cubicBezTo>
                    <a:pt x="29" y="30"/>
                    <a:pt x="25" y="45"/>
                    <a:pt x="13" y="34"/>
                  </a:cubicBezTo>
                  <a:cubicBezTo>
                    <a:pt x="9" y="31"/>
                    <a:pt x="6" y="31"/>
                    <a:pt x="2" y="31"/>
                  </a:cubicBezTo>
                  <a:cubicBezTo>
                    <a:pt x="1" y="32"/>
                    <a:pt x="0" y="33"/>
                    <a:pt x="0" y="34"/>
                  </a:cubicBezTo>
                  <a:cubicBezTo>
                    <a:pt x="2" y="44"/>
                    <a:pt x="11" y="62"/>
                    <a:pt x="3" y="71"/>
                  </a:cubicBezTo>
                  <a:cubicBezTo>
                    <a:pt x="2" y="73"/>
                    <a:pt x="4" y="75"/>
                    <a:pt x="6" y="7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4" name="Freeform 381">
              <a:extLst>
                <a:ext uri="{FF2B5EF4-FFF2-40B4-BE49-F238E27FC236}">
                  <a16:creationId xmlns="" xmlns:a16="http://schemas.microsoft.com/office/drawing/2014/main" id="{DC628C59-2156-470D-89EF-6E0CB11C69E6}"/>
                </a:ext>
              </a:extLst>
            </p:cNvPr>
            <p:cNvSpPr/>
            <p:nvPr/>
          </p:nvSpPr>
          <p:spPr bwMode="auto">
            <a:xfrm>
              <a:off x="3200" y="2239"/>
              <a:ext cx="92" cy="15"/>
            </a:xfrm>
            <a:custGeom>
              <a:avLst/>
              <a:gdLst>
                <a:gd name="T0" fmla="*/ 1 w 39"/>
                <a:gd name="T1" fmla="*/ 6 h 6"/>
                <a:gd name="T2" fmla="*/ 38 w 39"/>
                <a:gd name="T3" fmla="*/ 1 h 6"/>
                <a:gd name="T4" fmla="*/ 38 w 39"/>
                <a:gd name="T5" fmla="*/ 0 h 6"/>
                <a:gd name="T6" fmla="*/ 1 w 39"/>
                <a:gd name="T7" fmla="*/ 4 h 6"/>
                <a:gd name="T8" fmla="*/ 1 w 39"/>
                <a:gd name="T9" fmla="*/ 6 h 6"/>
              </a:gdLst>
              <a:ahLst/>
              <a:cxnLst>
                <a:cxn ang="0">
                  <a:pos x="T0" y="T1"/>
                </a:cxn>
                <a:cxn ang="0">
                  <a:pos x="T2" y="T3"/>
                </a:cxn>
                <a:cxn ang="0">
                  <a:pos x="T4" y="T5"/>
                </a:cxn>
                <a:cxn ang="0">
                  <a:pos x="T6" y="T7"/>
                </a:cxn>
                <a:cxn ang="0">
                  <a:pos x="T8" y="T9"/>
                </a:cxn>
              </a:cxnLst>
              <a:rect l="0" t="0" r="r" b="b"/>
              <a:pathLst>
                <a:path w="39" h="6">
                  <a:moveTo>
                    <a:pt x="1" y="6"/>
                  </a:moveTo>
                  <a:cubicBezTo>
                    <a:pt x="14" y="5"/>
                    <a:pt x="25" y="1"/>
                    <a:pt x="38" y="1"/>
                  </a:cubicBezTo>
                  <a:cubicBezTo>
                    <a:pt x="39" y="1"/>
                    <a:pt x="39" y="0"/>
                    <a:pt x="38" y="0"/>
                  </a:cubicBezTo>
                  <a:cubicBezTo>
                    <a:pt x="25" y="0"/>
                    <a:pt x="14" y="3"/>
                    <a:pt x="1" y="4"/>
                  </a:cubicBezTo>
                  <a:cubicBezTo>
                    <a:pt x="0" y="4"/>
                    <a:pt x="0" y="6"/>
                    <a:pt x="1"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5" name="Freeform 382">
              <a:extLst>
                <a:ext uri="{FF2B5EF4-FFF2-40B4-BE49-F238E27FC236}">
                  <a16:creationId xmlns="" xmlns:a16="http://schemas.microsoft.com/office/drawing/2014/main" id="{43FCD47A-469D-47F3-8CF7-0E8C4BF3278C}"/>
                </a:ext>
              </a:extLst>
            </p:cNvPr>
            <p:cNvSpPr/>
            <p:nvPr/>
          </p:nvSpPr>
          <p:spPr bwMode="auto">
            <a:xfrm>
              <a:off x="3190" y="2249"/>
              <a:ext cx="76" cy="16"/>
            </a:xfrm>
            <a:custGeom>
              <a:avLst/>
              <a:gdLst>
                <a:gd name="T0" fmla="*/ 1 w 32"/>
                <a:gd name="T1" fmla="*/ 6 h 7"/>
                <a:gd name="T2" fmla="*/ 31 w 32"/>
                <a:gd name="T3" fmla="*/ 2 h 7"/>
                <a:gd name="T4" fmla="*/ 31 w 32"/>
                <a:gd name="T5" fmla="*/ 0 h 7"/>
                <a:gd name="T6" fmla="*/ 1 w 32"/>
                <a:gd name="T7" fmla="*/ 5 h 7"/>
                <a:gd name="T8" fmla="*/ 1 w 32"/>
                <a:gd name="T9" fmla="*/ 6 h 7"/>
              </a:gdLst>
              <a:ahLst/>
              <a:cxnLst>
                <a:cxn ang="0">
                  <a:pos x="T0" y="T1"/>
                </a:cxn>
                <a:cxn ang="0">
                  <a:pos x="T2" y="T3"/>
                </a:cxn>
                <a:cxn ang="0">
                  <a:pos x="T4" y="T5"/>
                </a:cxn>
                <a:cxn ang="0">
                  <a:pos x="T6" y="T7"/>
                </a:cxn>
                <a:cxn ang="0">
                  <a:pos x="T8" y="T9"/>
                </a:cxn>
              </a:cxnLst>
              <a:rect l="0" t="0" r="r" b="b"/>
              <a:pathLst>
                <a:path w="32" h="7">
                  <a:moveTo>
                    <a:pt x="1" y="6"/>
                  </a:moveTo>
                  <a:cubicBezTo>
                    <a:pt x="11" y="6"/>
                    <a:pt x="21" y="4"/>
                    <a:pt x="31" y="2"/>
                  </a:cubicBezTo>
                  <a:cubicBezTo>
                    <a:pt x="32" y="2"/>
                    <a:pt x="32" y="0"/>
                    <a:pt x="31" y="0"/>
                  </a:cubicBezTo>
                  <a:cubicBezTo>
                    <a:pt x="21" y="2"/>
                    <a:pt x="11" y="4"/>
                    <a:pt x="1" y="5"/>
                  </a:cubicBezTo>
                  <a:cubicBezTo>
                    <a:pt x="0" y="5"/>
                    <a:pt x="0" y="7"/>
                    <a:pt x="1"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6" name="Freeform 383">
              <a:extLst>
                <a:ext uri="{FF2B5EF4-FFF2-40B4-BE49-F238E27FC236}">
                  <a16:creationId xmlns="" xmlns:a16="http://schemas.microsoft.com/office/drawing/2014/main" id="{7AF01079-62A1-4BA4-B7F6-F05C5230BC0D}"/>
                </a:ext>
              </a:extLst>
            </p:cNvPr>
            <p:cNvSpPr/>
            <p:nvPr/>
          </p:nvSpPr>
          <p:spPr bwMode="auto">
            <a:xfrm>
              <a:off x="3207" y="2249"/>
              <a:ext cx="57" cy="14"/>
            </a:xfrm>
            <a:custGeom>
              <a:avLst/>
              <a:gdLst>
                <a:gd name="T0" fmla="*/ 2 w 24"/>
                <a:gd name="T1" fmla="*/ 6 h 6"/>
                <a:gd name="T2" fmla="*/ 23 w 24"/>
                <a:gd name="T3" fmla="*/ 1 h 6"/>
                <a:gd name="T4" fmla="*/ 23 w 24"/>
                <a:gd name="T5" fmla="*/ 0 h 6"/>
                <a:gd name="T6" fmla="*/ 2 w 24"/>
                <a:gd name="T7" fmla="*/ 4 h 6"/>
                <a:gd name="T8" fmla="*/ 2 w 24"/>
                <a:gd name="T9" fmla="*/ 6 h 6"/>
              </a:gdLst>
              <a:ahLst/>
              <a:cxnLst>
                <a:cxn ang="0">
                  <a:pos x="T0" y="T1"/>
                </a:cxn>
                <a:cxn ang="0">
                  <a:pos x="T2" y="T3"/>
                </a:cxn>
                <a:cxn ang="0">
                  <a:pos x="T4" y="T5"/>
                </a:cxn>
                <a:cxn ang="0">
                  <a:pos x="T6" y="T7"/>
                </a:cxn>
                <a:cxn ang="0">
                  <a:pos x="T8" y="T9"/>
                </a:cxn>
              </a:cxnLst>
              <a:rect l="0" t="0" r="r" b="b"/>
              <a:pathLst>
                <a:path w="24" h="6">
                  <a:moveTo>
                    <a:pt x="2" y="6"/>
                  </a:moveTo>
                  <a:cubicBezTo>
                    <a:pt x="9" y="4"/>
                    <a:pt x="16" y="3"/>
                    <a:pt x="23" y="1"/>
                  </a:cubicBezTo>
                  <a:cubicBezTo>
                    <a:pt x="24" y="1"/>
                    <a:pt x="24" y="0"/>
                    <a:pt x="23" y="0"/>
                  </a:cubicBezTo>
                  <a:cubicBezTo>
                    <a:pt x="16" y="1"/>
                    <a:pt x="9" y="3"/>
                    <a:pt x="2" y="4"/>
                  </a:cubicBezTo>
                  <a:cubicBezTo>
                    <a:pt x="0" y="4"/>
                    <a:pt x="1" y="6"/>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7" name="Freeform 384">
              <a:extLst>
                <a:ext uri="{FF2B5EF4-FFF2-40B4-BE49-F238E27FC236}">
                  <a16:creationId xmlns="" xmlns:a16="http://schemas.microsoft.com/office/drawing/2014/main" id="{A8035A01-2D92-49E4-BA14-B20DBE4C0CFD}"/>
                </a:ext>
              </a:extLst>
            </p:cNvPr>
            <p:cNvSpPr/>
            <p:nvPr/>
          </p:nvSpPr>
          <p:spPr bwMode="auto">
            <a:xfrm>
              <a:off x="3174" y="2261"/>
              <a:ext cx="54" cy="11"/>
            </a:xfrm>
            <a:custGeom>
              <a:avLst/>
              <a:gdLst>
                <a:gd name="T0" fmla="*/ 1 w 23"/>
                <a:gd name="T1" fmla="*/ 5 h 5"/>
                <a:gd name="T2" fmla="*/ 21 w 23"/>
                <a:gd name="T3" fmla="*/ 1 h 5"/>
                <a:gd name="T4" fmla="*/ 21 w 23"/>
                <a:gd name="T5" fmla="*/ 0 h 5"/>
                <a:gd name="T6" fmla="*/ 1 w 23"/>
                <a:gd name="T7" fmla="*/ 3 h 5"/>
                <a:gd name="T8" fmla="*/ 1 w 23"/>
                <a:gd name="T9" fmla="*/ 5 h 5"/>
              </a:gdLst>
              <a:ahLst/>
              <a:cxnLst>
                <a:cxn ang="0">
                  <a:pos x="T0" y="T1"/>
                </a:cxn>
                <a:cxn ang="0">
                  <a:pos x="T2" y="T3"/>
                </a:cxn>
                <a:cxn ang="0">
                  <a:pos x="T4" y="T5"/>
                </a:cxn>
                <a:cxn ang="0">
                  <a:pos x="T6" y="T7"/>
                </a:cxn>
                <a:cxn ang="0">
                  <a:pos x="T8" y="T9"/>
                </a:cxn>
              </a:cxnLst>
              <a:rect l="0" t="0" r="r" b="b"/>
              <a:pathLst>
                <a:path w="23" h="5">
                  <a:moveTo>
                    <a:pt x="1" y="5"/>
                  </a:moveTo>
                  <a:cubicBezTo>
                    <a:pt x="8" y="4"/>
                    <a:pt x="15" y="3"/>
                    <a:pt x="21" y="1"/>
                  </a:cubicBezTo>
                  <a:cubicBezTo>
                    <a:pt x="23" y="1"/>
                    <a:pt x="22" y="0"/>
                    <a:pt x="21" y="0"/>
                  </a:cubicBezTo>
                  <a:cubicBezTo>
                    <a:pt x="14" y="1"/>
                    <a:pt x="8" y="2"/>
                    <a:pt x="1" y="3"/>
                  </a:cubicBezTo>
                  <a:cubicBezTo>
                    <a:pt x="0" y="3"/>
                    <a:pt x="0" y="5"/>
                    <a:pt x="1"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8" name="Freeform 385">
              <a:extLst>
                <a:ext uri="{FF2B5EF4-FFF2-40B4-BE49-F238E27FC236}">
                  <a16:creationId xmlns="" xmlns:a16="http://schemas.microsoft.com/office/drawing/2014/main" id="{FD8ACD26-FB5E-4EBC-A5F9-3045E124B514}"/>
                </a:ext>
              </a:extLst>
            </p:cNvPr>
            <p:cNvSpPr/>
            <p:nvPr/>
          </p:nvSpPr>
          <p:spPr bwMode="auto">
            <a:xfrm>
              <a:off x="3162" y="2268"/>
              <a:ext cx="50" cy="12"/>
            </a:xfrm>
            <a:custGeom>
              <a:avLst/>
              <a:gdLst>
                <a:gd name="T0" fmla="*/ 2 w 21"/>
                <a:gd name="T1" fmla="*/ 5 h 5"/>
                <a:gd name="T2" fmla="*/ 20 w 21"/>
                <a:gd name="T3" fmla="*/ 2 h 5"/>
                <a:gd name="T4" fmla="*/ 20 w 21"/>
                <a:gd name="T5" fmla="*/ 1 h 5"/>
                <a:gd name="T6" fmla="*/ 2 w 21"/>
                <a:gd name="T7" fmla="*/ 3 h 5"/>
                <a:gd name="T8" fmla="*/ 2 w 21"/>
                <a:gd name="T9" fmla="*/ 5 h 5"/>
              </a:gdLst>
              <a:ahLst/>
              <a:cxnLst>
                <a:cxn ang="0">
                  <a:pos x="T0" y="T1"/>
                </a:cxn>
                <a:cxn ang="0">
                  <a:pos x="T2" y="T3"/>
                </a:cxn>
                <a:cxn ang="0">
                  <a:pos x="T4" y="T5"/>
                </a:cxn>
                <a:cxn ang="0">
                  <a:pos x="T6" y="T7"/>
                </a:cxn>
                <a:cxn ang="0">
                  <a:pos x="T8" y="T9"/>
                </a:cxn>
              </a:cxnLst>
              <a:rect l="0" t="0" r="r" b="b"/>
              <a:pathLst>
                <a:path w="21" h="5">
                  <a:moveTo>
                    <a:pt x="2" y="5"/>
                  </a:moveTo>
                  <a:cubicBezTo>
                    <a:pt x="8" y="4"/>
                    <a:pt x="14" y="4"/>
                    <a:pt x="20" y="2"/>
                  </a:cubicBezTo>
                  <a:cubicBezTo>
                    <a:pt x="21" y="2"/>
                    <a:pt x="21" y="0"/>
                    <a:pt x="20" y="1"/>
                  </a:cubicBezTo>
                  <a:cubicBezTo>
                    <a:pt x="14" y="2"/>
                    <a:pt x="8" y="2"/>
                    <a:pt x="2" y="3"/>
                  </a:cubicBezTo>
                  <a:cubicBezTo>
                    <a:pt x="0" y="4"/>
                    <a:pt x="1" y="5"/>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9" name="Freeform 386">
              <a:extLst>
                <a:ext uri="{FF2B5EF4-FFF2-40B4-BE49-F238E27FC236}">
                  <a16:creationId xmlns="" xmlns:a16="http://schemas.microsoft.com/office/drawing/2014/main" id="{EB14C447-89BD-4DC3-A40C-0B2D98465950}"/>
                </a:ext>
              </a:extLst>
            </p:cNvPr>
            <p:cNvSpPr/>
            <p:nvPr/>
          </p:nvSpPr>
          <p:spPr bwMode="auto">
            <a:xfrm>
              <a:off x="3145" y="2277"/>
              <a:ext cx="48" cy="12"/>
            </a:xfrm>
            <a:custGeom>
              <a:avLst/>
              <a:gdLst>
                <a:gd name="T0" fmla="*/ 1 w 20"/>
                <a:gd name="T1" fmla="*/ 4 h 5"/>
                <a:gd name="T2" fmla="*/ 19 w 20"/>
                <a:gd name="T3" fmla="*/ 2 h 5"/>
                <a:gd name="T4" fmla="*/ 18 w 20"/>
                <a:gd name="T5" fmla="*/ 0 h 5"/>
                <a:gd name="T6" fmla="*/ 1 w 20"/>
                <a:gd name="T7" fmla="*/ 3 h 5"/>
                <a:gd name="T8" fmla="*/ 1 w 20"/>
                <a:gd name="T9" fmla="*/ 4 h 5"/>
              </a:gdLst>
              <a:ahLst/>
              <a:cxnLst>
                <a:cxn ang="0">
                  <a:pos x="T0" y="T1"/>
                </a:cxn>
                <a:cxn ang="0">
                  <a:pos x="T2" y="T3"/>
                </a:cxn>
                <a:cxn ang="0">
                  <a:pos x="T4" y="T5"/>
                </a:cxn>
                <a:cxn ang="0">
                  <a:pos x="T6" y="T7"/>
                </a:cxn>
                <a:cxn ang="0">
                  <a:pos x="T8" y="T9"/>
                </a:cxn>
              </a:cxnLst>
              <a:rect l="0" t="0" r="r" b="b"/>
              <a:pathLst>
                <a:path w="20" h="5">
                  <a:moveTo>
                    <a:pt x="1" y="4"/>
                  </a:moveTo>
                  <a:cubicBezTo>
                    <a:pt x="7" y="4"/>
                    <a:pt x="13" y="3"/>
                    <a:pt x="19" y="2"/>
                  </a:cubicBezTo>
                  <a:cubicBezTo>
                    <a:pt x="20" y="2"/>
                    <a:pt x="20" y="0"/>
                    <a:pt x="18" y="0"/>
                  </a:cubicBezTo>
                  <a:cubicBezTo>
                    <a:pt x="13" y="1"/>
                    <a:pt x="7" y="2"/>
                    <a:pt x="1" y="3"/>
                  </a:cubicBezTo>
                  <a:cubicBezTo>
                    <a:pt x="0" y="3"/>
                    <a:pt x="0" y="5"/>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0" name="Freeform 387">
              <a:extLst>
                <a:ext uri="{FF2B5EF4-FFF2-40B4-BE49-F238E27FC236}">
                  <a16:creationId xmlns="" xmlns:a16="http://schemas.microsoft.com/office/drawing/2014/main" id="{93559668-DD3D-4069-AAC8-C9F60A1577F2}"/>
                </a:ext>
              </a:extLst>
            </p:cNvPr>
            <p:cNvSpPr/>
            <p:nvPr/>
          </p:nvSpPr>
          <p:spPr bwMode="auto">
            <a:xfrm>
              <a:off x="3131" y="2284"/>
              <a:ext cx="54" cy="10"/>
            </a:xfrm>
            <a:custGeom>
              <a:avLst/>
              <a:gdLst>
                <a:gd name="T0" fmla="*/ 1 w 23"/>
                <a:gd name="T1" fmla="*/ 4 h 4"/>
                <a:gd name="T2" fmla="*/ 22 w 23"/>
                <a:gd name="T3" fmla="*/ 2 h 4"/>
                <a:gd name="T4" fmla="*/ 22 w 23"/>
                <a:gd name="T5" fmla="*/ 0 h 4"/>
                <a:gd name="T6" fmla="*/ 1 w 23"/>
                <a:gd name="T7" fmla="*/ 2 h 4"/>
                <a:gd name="T8" fmla="*/ 1 w 23"/>
                <a:gd name="T9" fmla="*/ 4 h 4"/>
              </a:gdLst>
              <a:ahLst/>
              <a:cxnLst>
                <a:cxn ang="0">
                  <a:pos x="T0" y="T1"/>
                </a:cxn>
                <a:cxn ang="0">
                  <a:pos x="T2" y="T3"/>
                </a:cxn>
                <a:cxn ang="0">
                  <a:pos x="T4" y="T5"/>
                </a:cxn>
                <a:cxn ang="0">
                  <a:pos x="T6" y="T7"/>
                </a:cxn>
                <a:cxn ang="0">
                  <a:pos x="T8" y="T9"/>
                </a:cxn>
              </a:cxnLst>
              <a:rect l="0" t="0" r="r" b="b"/>
              <a:pathLst>
                <a:path w="23" h="4">
                  <a:moveTo>
                    <a:pt x="1" y="4"/>
                  </a:moveTo>
                  <a:cubicBezTo>
                    <a:pt x="8" y="4"/>
                    <a:pt x="15" y="3"/>
                    <a:pt x="22" y="2"/>
                  </a:cubicBezTo>
                  <a:cubicBezTo>
                    <a:pt x="23" y="2"/>
                    <a:pt x="23" y="0"/>
                    <a:pt x="22" y="0"/>
                  </a:cubicBezTo>
                  <a:cubicBezTo>
                    <a:pt x="15" y="1"/>
                    <a:pt x="8" y="2"/>
                    <a:pt x="1" y="2"/>
                  </a:cubicBezTo>
                  <a:cubicBezTo>
                    <a:pt x="0" y="2"/>
                    <a:pt x="0" y="4"/>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1" name="Freeform 388">
              <a:extLst>
                <a:ext uri="{FF2B5EF4-FFF2-40B4-BE49-F238E27FC236}">
                  <a16:creationId xmlns="" xmlns:a16="http://schemas.microsoft.com/office/drawing/2014/main" id="{ADB139AB-65D2-4869-9A89-66C00058F2DC}"/>
                </a:ext>
              </a:extLst>
            </p:cNvPr>
            <p:cNvSpPr/>
            <p:nvPr/>
          </p:nvSpPr>
          <p:spPr bwMode="auto">
            <a:xfrm>
              <a:off x="3832" y="2166"/>
              <a:ext cx="113" cy="747"/>
            </a:xfrm>
            <a:custGeom>
              <a:avLst/>
              <a:gdLst>
                <a:gd name="T0" fmla="*/ 0 w 48"/>
                <a:gd name="T1" fmla="*/ 2 h 315"/>
                <a:gd name="T2" fmla="*/ 3 w 48"/>
                <a:gd name="T3" fmla="*/ 43 h 315"/>
                <a:gd name="T4" fmla="*/ 7 w 48"/>
                <a:gd name="T5" fmla="*/ 77 h 315"/>
                <a:gd name="T6" fmla="*/ 17 w 48"/>
                <a:gd name="T7" fmla="*/ 159 h 315"/>
                <a:gd name="T8" fmla="*/ 28 w 48"/>
                <a:gd name="T9" fmla="*/ 234 h 315"/>
                <a:gd name="T10" fmla="*/ 47 w 48"/>
                <a:gd name="T11" fmla="*/ 314 h 315"/>
                <a:gd name="T12" fmla="*/ 48 w 48"/>
                <a:gd name="T13" fmla="*/ 314 h 315"/>
                <a:gd name="T14" fmla="*/ 48 w 48"/>
                <a:gd name="T15" fmla="*/ 309 h 315"/>
                <a:gd name="T16" fmla="*/ 47 w 48"/>
                <a:gd name="T17" fmla="*/ 309 h 315"/>
                <a:gd name="T18" fmla="*/ 48 w 48"/>
                <a:gd name="T19" fmla="*/ 310 h 315"/>
                <a:gd name="T20" fmla="*/ 45 w 48"/>
                <a:gd name="T21" fmla="*/ 298 h 315"/>
                <a:gd name="T22" fmla="*/ 41 w 48"/>
                <a:gd name="T23" fmla="*/ 279 h 315"/>
                <a:gd name="T24" fmla="*/ 30 w 48"/>
                <a:gd name="T25" fmla="*/ 237 h 315"/>
                <a:gd name="T26" fmla="*/ 18 w 48"/>
                <a:gd name="T27" fmla="*/ 155 h 315"/>
                <a:gd name="T28" fmla="*/ 9 w 48"/>
                <a:gd name="T29" fmla="*/ 80 h 315"/>
                <a:gd name="T30" fmla="*/ 4 w 48"/>
                <a:gd name="T31" fmla="*/ 40 h 315"/>
                <a:gd name="T32" fmla="*/ 2 w 48"/>
                <a:gd name="T33" fmla="*/ 1 h 315"/>
                <a:gd name="T34" fmla="*/ 0 w 48"/>
                <a:gd name="T35" fmla="*/ 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315">
                  <a:moveTo>
                    <a:pt x="0" y="2"/>
                  </a:moveTo>
                  <a:cubicBezTo>
                    <a:pt x="3" y="15"/>
                    <a:pt x="2" y="29"/>
                    <a:pt x="3" y="43"/>
                  </a:cubicBezTo>
                  <a:cubicBezTo>
                    <a:pt x="3" y="54"/>
                    <a:pt x="5" y="66"/>
                    <a:pt x="7" y="77"/>
                  </a:cubicBezTo>
                  <a:cubicBezTo>
                    <a:pt x="12" y="104"/>
                    <a:pt x="15" y="131"/>
                    <a:pt x="17" y="159"/>
                  </a:cubicBezTo>
                  <a:cubicBezTo>
                    <a:pt x="19" y="184"/>
                    <a:pt x="22" y="209"/>
                    <a:pt x="28" y="234"/>
                  </a:cubicBezTo>
                  <a:cubicBezTo>
                    <a:pt x="34" y="261"/>
                    <a:pt x="41" y="287"/>
                    <a:pt x="47" y="314"/>
                  </a:cubicBezTo>
                  <a:cubicBezTo>
                    <a:pt x="47" y="315"/>
                    <a:pt x="48" y="315"/>
                    <a:pt x="48" y="314"/>
                  </a:cubicBezTo>
                  <a:cubicBezTo>
                    <a:pt x="48" y="312"/>
                    <a:pt x="48" y="311"/>
                    <a:pt x="48" y="309"/>
                  </a:cubicBezTo>
                  <a:cubicBezTo>
                    <a:pt x="48" y="308"/>
                    <a:pt x="47" y="308"/>
                    <a:pt x="47" y="309"/>
                  </a:cubicBezTo>
                  <a:cubicBezTo>
                    <a:pt x="46" y="312"/>
                    <a:pt x="47" y="312"/>
                    <a:pt x="48" y="310"/>
                  </a:cubicBezTo>
                  <a:cubicBezTo>
                    <a:pt x="47" y="306"/>
                    <a:pt x="46" y="302"/>
                    <a:pt x="45" y="298"/>
                  </a:cubicBezTo>
                  <a:cubicBezTo>
                    <a:pt x="44" y="292"/>
                    <a:pt x="42" y="285"/>
                    <a:pt x="41" y="279"/>
                  </a:cubicBezTo>
                  <a:cubicBezTo>
                    <a:pt x="37" y="265"/>
                    <a:pt x="34" y="251"/>
                    <a:pt x="30" y="237"/>
                  </a:cubicBezTo>
                  <a:cubicBezTo>
                    <a:pt x="24" y="210"/>
                    <a:pt x="21" y="182"/>
                    <a:pt x="18" y="155"/>
                  </a:cubicBezTo>
                  <a:cubicBezTo>
                    <a:pt x="16" y="130"/>
                    <a:pt x="14" y="105"/>
                    <a:pt x="9" y="80"/>
                  </a:cubicBezTo>
                  <a:cubicBezTo>
                    <a:pt x="7" y="66"/>
                    <a:pt x="5" y="53"/>
                    <a:pt x="4" y="40"/>
                  </a:cubicBezTo>
                  <a:cubicBezTo>
                    <a:pt x="4" y="27"/>
                    <a:pt x="4" y="14"/>
                    <a:pt x="2" y="1"/>
                  </a:cubicBezTo>
                  <a:cubicBezTo>
                    <a:pt x="2" y="0"/>
                    <a:pt x="0" y="1"/>
                    <a:pt x="0"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2" name="Freeform 389">
              <a:extLst>
                <a:ext uri="{FF2B5EF4-FFF2-40B4-BE49-F238E27FC236}">
                  <a16:creationId xmlns="" xmlns:a16="http://schemas.microsoft.com/office/drawing/2014/main" id="{B0176CD7-D0C6-4CB8-9EA8-27972BF43290}"/>
                </a:ext>
              </a:extLst>
            </p:cNvPr>
            <p:cNvSpPr/>
            <p:nvPr/>
          </p:nvSpPr>
          <p:spPr bwMode="auto">
            <a:xfrm>
              <a:off x="3815" y="2159"/>
              <a:ext cx="102" cy="775"/>
            </a:xfrm>
            <a:custGeom>
              <a:avLst/>
              <a:gdLst>
                <a:gd name="T0" fmla="*/ 43 w 43"/>
                <a:gd name="T1" fmla="*/ 325 h 327"/>
                <a:gd name="T2" fmla="*/ 38 w 43"/>
                <a:gd name="T3" fmla="*/ 282 h 327"/>
                <a:gd name="T4" fmla="*/ 36 w 43"/>
                <a:gd name="T5" fmla="*/ 247 h 327"/>
                <a:gd name="T6" fmla="*/ 26 w 43"/>
                <a:gd name="T7" fmla="*/ 209 h 327"/>
                <a:gd name="T8" fmla="*/ 23 w 43"/>
                <a:gd name="T9" fmla="*/ 166 h 327"/>
                <a:gd name="T10" fmla="*/ 9 w 43"/>
                <a:gd name="T11" fmla="*/ 87 h 327"/>
                <a:gd name="T12" fmla="*/ 2 w 43"/>
                <a:gd name="T13" fmla="*/ 45 h 327"/>
                <a:gd name="T14" fmla="*/ 2 w 43"/>
                <a:gd name="T15" fmla="*/ 1 h 327"/>
                <a:gd name="T16" fmla="*/ 0 w 43"/>
                <a:gd name="T17" fmla="*/ 1 h 327"/>
                <a:gd name="T18" fmla="*/ 0 w 43"/>
                <a:gd name="T19" fmla="*/ 41 h 327"/>
                <a:gd name="T20" fmla="*/ 5 w 43"/>
                <a:gd name="T21" fmla="*/ 77 h 327"/>
                <a:gd name="T22" fmla="*/ 21 w 43"/>
                <a:gd name="T23" fmla="*/ 166 h 327"/>
                <a:gd name="T24" fmla="*/ 23 w 43"/>
                <a:gd name="T25" fmla="*/ 202 h 327"/>
                <a:gd name="T26" fmla="*/ 34 w 43"/>
                <a:gd name="T27" fmla="*/ 244 h 327"/>
                <a:gd name="T28" fmla="*/ 36 w 43"/>
                <a:gd name="T29" fmla="*/ 286 h 327"/>
                <a:gd name="T30" fmla="*/ 41 w 43"/>
                <a:gd name="T31" fmla="*/ 326 h 327"/>
                <a:gd name="T32" fmla="*/ 43 w 43"/>
                <a:gd name="T33"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27">
                  <a:moveTo>
                    <a:pt x="43" y="325"/>
                  </a:moveTo>
                  <a:cubicBezTo>
                    <a:pt x="40" y="311"/>
                    <a:pt x="38" y="297"/>
                    <a:pt x="38" y="282"/>
                  </a:cubicBezTo>
                  <a:cubicBezTo>
                    <a:pt x="38" y="270"/>
                    <a:pt x="39" y="259"/>
                    <a:pt x="36" y="247"/>
                  </a:cubicBezTo>
                  <a:cubicBezTo>
                    <a:pt x="34" y="234"/>
                    <a:pt x="29" y="222"/>
                    <a:pt x="26" y="209"/>
                  </a:cubicBezTo>
                  <a:cubicBezTo>
                    <a:pt x="23" y="195"/>
                    <a:pt x="23" y="180"/>
                    <a:pt x="23" y="166"/>
                  </a:cubicBezTo>
                  <a:cubicBezTo>
                    <a:pt x="22" y="139"/>
                    <a:pt x="15" y="113"/>
                    <a:pt x="9" y="87"/>
                  </a:cubicBezTo>
                  <a:cubicBezTo>
                    <a:pt x="6" y="73"/>
                    <a:pt x="2" y="60"/>
                    <a:pt x="2" y="45"/>
                  </a:cubicBezTo>
                  <a:cubicBezTo>
                    <a:pt x="2" y="30"/>
                    <a:pt x="3" y="16"/>
                    <a:pt x="2" y="1"/>
                  </a:cubicBezTo>
                  <a:cubicBezTo>
                    <a:pt x="2" y="0"/>
                    <a:pt x="0" y="0"/>
                    <a:pt x="0" y="1"/>
                  </a:cubicBezTo>
                  <a:cubicBezTo>
                    <a:pt x="1" y="15"/>
                    <a:pt x="1" y="28"/>
                    <a:pt x="0" y="41"/>
                  </a:cubicBezTo>
                  <a:cubicBezTo>
                    <a:pt x="0" y="54"/>
                    <a:pt x="2" y="65"/>
                    <a:pt x="5" y="77"/>
                  </a:cubicBezTo>
                  <a:cubicBezTo>
                    <a:pt x="12" y="106"/>
                    <a:pt x="20" y="136"/>
                    <a:pt x="21" y="166"/>
                  </a:cubicBezTo>
                  <a:cubicBezTo>
                    <a:pt x="22" y="178"/>
                    <a:pt x="21" y="190"/>
                    <a:pt x="23" y="202"/>
                  </a:cubicBezTo>
                  <a:cubicBezTo>
                    <a:pt x="26" y="216"/>
                    <a:pt x="30" y="230"/>
                    <a:pt x="34" y="244"/>
                  </a:cubicBezTo>
                  <a:cubicBezTo>
                    <a:pt x="37" y="258"/>
                    <a:pt x="36" y="271"/>
                    <a:pt x="36" y="286"/>
                  </a:cubicBezTo>
                  <a:cubicBezTo>
                    <a:pt x="36" y="299"/>
                    <a:pt x="38" y="312"/>
                    <a:pt x="41" y="326"/>
                  </a:cubicBezTo>
                  <a:cubicBezTo>
                    <a:pt x="41" y="327"/>
                    <a:pt x="43" y="326"/>
                    <a:pt x="43" y="32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3" name="Freeform 390">
              <a:extLst>
                <a:ext uri="{FF2B5EF4-FFF2-40B4-BE49-F238E27FC236}">
                  <a16:creationId xmlns="" xmlns:a16="http://schemas.microsoft.com/office/drawing/2014/main" id="{3E2EBEC5-0A5F-4A30-9388-60715DAFFA5D}"/>
                </a:ext>
              </a:extLst>
            </p:cNvPr>
            <p:cNvSpPr/>
            <p:nvPr/>
          </p:nvSpPr>
          <p:spPr bwMode="auto">
            <a:xfrm>
              <a:off x="3867" y="2638"/>
              <a:ext cx="40" cy="303"/>
            </a:xfrm>
            <a:custGeom>
              <a:avLst/>
              <a:gdLst>
                <a:gd name="T0" fmla="*/ 14 w 17"/>
                <a:gd name="T1" fmla="*/ 127 h 128"/>
                <a:gd name="T2" fmla="*/ 15 w 17"/>
                <a:gd name="T3" fmla="*/ 65 h 128"/>
                <a:gd name="T4" fmla="*/ 5 w 17"/>
                <a:gd name="T5" fmla="*/ 2 h 128"/>
                <a:gd name="T6" fmla="*/ 3 w 17"/>
                <a:gd name="T7" fmla="*/ 1 h 128"/>
                <a:gd name="T8" fmla="*/ 12 w 17"/>
                <a:gd name="T9" fmla="*/ 56 h 128"/>
                <a:gd name="T10" fmla="*/ 12 w 17"/>
                <a:gd name="T11" fmla="*/ 127 h 128"/>
                <a:gd name="T12" fmla="*/ 14 w 17"/>
                <a:gd name="T13" fmla="*/ 127 h 128"/>
              </a:gdLst>
              <a:ahLst/>
              <a:cxnLst>
                <a:cxn ang="0">
                  <a:pos x="T0" y="T1"/>
                </a:cxn>
                <a:cxn ang="0">
                  <a:pos x="T2" y="T3"/>
                </a:cxn>
                <a:cxn ang="0">
                  <a:pos x="T4" y="T5"/>
                </a:cxn>
                <a:cxn ang="0">
                  <a:pos x="T6" y="T7"/>
                </a:cxn>
                <a:cxn ang="0">
                  <a:pos x="T8" y="T9"/>
                </a:cxn>
                <a:cxn ang="0">
                  <a:pos x="T10" y="T11"/>
                </a:cxn>
                <a:cxn ang="0">
                  <a:pos x="T12" y="T13"/>
                </a:cxn>
              </a:cxnLst>
              <a:rect l="0" t="0" r="r" b="b"/>
              <a:pathLst>
                <a:path w="17" h="128">
                  <a:moveTo>
                    <a:pt x="14" y="127"/>
                  </a:moveTo>
                  <a:cubicBezTo>
                    <a:pt x="15" y="106"/>
                    <a:pt x="16" y="86"/>
                    <a:pt x="15" y="65"/>
                  </a:cubicBezTo>
                  <a:cubicBezTo>
                    <a:pt x="14" y="43"/>
                    <a:pt x="1" y="24"/>
                    <a:pt x="5" y="2"/>
                  </a:cubicBezTo>
                  <a:cubicBezTo>
                    <a:pt x="5" y="0"/>
                    <a:pt x="3" y="0"/>
                    <a:pt x="3" y="1"/>
                  </a:cubicBezTo>
                  <a:cubicBezTo>
                    <a:pt x="0" y="20"/>
                    <a:pt x="8" y="38"/>
                    <a:pt x="12" y="56"/>
                  </a:cubicBezTo>
                  <a:cubicBezTo>
                    <a:pt x="17" y="78"/>
                    <a:pt x="14" y="104"/>
                    <a:pt x="12" y="127"/>
                  </a:cubicBezTo>
                  <a:cubicBezTo>
                    <a:pt x="12" y="128"/>
                    <a:pt x="14" y="128"/>
                    <a:pt x="14" y="12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4" name="Freeform 391">
              <a:extLst>
                <a:ext uri="{FF2B5EF4-FFF2-40B4-BE49-F238E27FC236}">
                  <a16:creationId xmlns="" xmlns:a16="http://schemas.microsoft.com/office/drawing/2014/main" id="{7E15D6D2-B817-40CF-8989-81FCB30B7A39}"/>
                </a:ext>
              </a:extLst>
            </p:cNvPr>
            <p:cNvSpPr/>
            <p:nvPr/>
          </p:nvSpPr>
          <p:spPr bwMode="auto">
            <a:xfrm>
              <a:off x="3898" y="2745"/>
              <a:ext cx="36" cy="189"/>
            </a:xfrm>
            <a:custGeom>
              <a:avLst/>
              <a:gdLst>
                <a:gd name="T0" fmla="*/ 14 w 15"/>
                <a:gd name="T1" fmla="*/ 79 h 80"/>
                <a:gd name="T2" fmla="*/ 11 w 15"/>
                <a:gd name="T3" fmla="*/ 39 h 80"/>
                <a:gd name="T4" fmla="*/ 2 w 15"/>
                <a:gd name="T5" fmla="*/ 1 h 80"/>
                <a:gd name="T6" fmla="*/ 0 w 15"/>
                <a:gd name="T7" fmla="*/ 2 h 80"/>
                <a:gd name="T8" fmla="*/ 8 w 15"/>
                <a:gd name="T9" fmla="*/ 35 h 80"/>
                <a:gd name="T10" fmla="*/ 13 w 15"/>
                <a:gd name="T11" fmla="*/ 79 h 80"/>
                <a:gd name="T12" fmla="*/ 14 w 15"/>
                <a:gd name="T13" fmla="*/ 79 h 80"/>
              </a:gdLst>
              <a:ahLst/>
              <a:cxnLst>
                <a:cxn ang="0">
                  <a:pos x="T0" y="T1"/>
                </a:cxn>
                <a:cxn ang="0">
                  <a:pos x="T2" y="T3"/>
                </a:cxn>
                <a:cxn ang="0">
                  <a:pos x="T4" y="T5"/>
                </a:cxn>
                <a:cxn ang="0">
                  <a:pos x="T6" y="T7"/>
                </a:cxn>
                <a:cxn ang="0">
                  <a:pos x="T8" y="T9"/>
                </a:cxn>
                <a:cxn ang="0">
                  <a:pos x="T10" y="T11"/>
                </a:cxn>
                <a:cxn ang="0">
                  <a:pos x="T12" y="T13"/>
                </a:cxn>
              </a:cxnLst>
              <a:rect l="0" t="0" r="r" b="b"/>
              <a:pathLst>
                <a:path w="15" h="80">
                  <a:moveTo>
                    <a:pt x="14" y="79"/>
                  </a:moveTo>
                  <a:cubicBezTo>
                    <a:pt x="15" y="65"/>
                    <a:pt x="13" y="52"/>
                    <a:pt x="11" y="39"/>
                  </a:cubicBezTo>
                  <a:cubicBezTo>
                    <a:pt x="8" y="27"/>
                    <a:pt x="7" y="13"/>
                    <a:pt x="2" y="1"/>
                  </a:cubicBezTo>
                  <a:cubicBezTo>
                    <a:pt x="2" y="0"/>
                    <a:pt x="0" y="1"/>
                    <a:pt x="0" y="2"/>
                  </a:cubicBezTo>
                  <a:cubicBezTo>
                    <a:pt x="5" y="12"/>
                    <a:pt x="6" y="23"/>
                    <a:pt x="8" y="35"/>
                  </a:cubicBezTo>
                  <a:cubicBezTo>
                    <a:pt x="11" y="49"/>
                    <a:pt x="14" y="64"/>
                    <a:pt x="13" y="79"/>
                  </a:cubicBezTo>
                  <a:cubicBezTo>
                    <a:pt x="12" y="80"/>
                    <a:pt x="14" y="80"/>
                    <a:pt x="14" y="7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5" name="Freeform 392">
              <a:extLst>
                <a:ext uri="{FF2B5EF4-FFF2-40B4-BE49-F238E27FC236}">
                  <a16:creationId xmlns="" xmlns:a16="http://schemas.microsoft.com/office/drawing/2014/main" id="{38E021B9-9B12-40B9-B409-129F6E3534C1}"/>
                </a:ext>
              </a:extLst>
            </p:cNvPr>
            <p:cNvSpPr/>
            <p:nvPr/>
          </p:nvSpPr>
          <p:spPr bwMode="auto">
            <a:xfrm>
              <a:off x="3870" y="2723"/>
              <a:ext cx="30" cy="195"/>
            </a:xfrm>
            <a:custGeom>
              <a:avLst/>
              <a:gdLst>
                <a:gd name="T0" fmla="*/ 1 w 13"/>
                <a:gd name="T1" fmla="*/ 1 h 82"/>
                <a:gd name="T2" fmla="*/ 12 w 13"/>
                <a:gd name="T3" fmla="*/ 81 h 82"/>
                <a:gd name="T4" fmla="*/ 13 w 13"/>
                <a:gd name="T5" fmla="*/ 80 h 82"/>
                <a:gd name="T6" fmla="*/ 2 w 13"/>
                <a:gd name="T7" fmla="*/ 1 h 82"/>
                <a:gd name="T8" fmla="*/ 1 w 13"/>
                <a:gd name="T9" fmla="*/ 1 h 82"/>
              </a:gdLst>
              <a:ahLst/>
              <a:cxnLst>
                <a:cxn ang="0">
                  <a:pos x="T0" y="T1"/>
                </a:cxn>
                <a:cxn ang="0">
                  <a:pos x="T2" y="T3"/>
                </a:cxn>
                <a:cxn ang="0">
                  <a:pos x="T4" y="T5"/>
                </a:cxn>
                <a:cxn ang="0">
                  <a:pos x="T6" y="T7"/>
                </a:cxn>
                <a:cxn ang="0">
                  <a:pos x="T8" y="T9"/>
                </a:cxn>
              </a:cxnLst>
              <a:rect l="0" t="0" r="r" b="b"/>
              <a:pathLst>
                <a:path w="13" h="82">
                  <a:moveTo>
                    <a:pt x="1" y="1"/>
                  </a:moveTo>
                  <a:cubicBezTo>
                    <a:pt x="9" y="27"/>
                    <a:pt x="6" y="55"/>
                    <a:pt x="12" y="81"/>
                  </a:cubicBezTo>
                  <a:cubicBezTo>
                    <a:pt x="12" y="82"/>
                    <a:pt x="13" y="82"/>
                    <a:pt x="13" y="80"/>
                  </a:cubicBezTo>
                  <a:cubicBezTo>
                    <a:pt x="7" y="54"/>
                    <a:pt x="11" y="27"/>
                    <a:pt x="2" y="1"/>
                  </a:cubicBezTo>
                  <a:cubicBezTo>
                    <a:pt x="2" y="0"/>
                    <a:pt x="0" y="0"/>
                    <a:pt x="1"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6" name="Freeform 393">
              <a:extLst>
                <a:ext uri="{FF2B5EF4-FFF2-40B4-BE49-F238E27FC236}">
                  <a16:creationId xmlns="" xmlns:a16="http://schemas.microsoft.com/office/drawing/2014/main" id="{FCFCC45A-88CF-475C-8FD9-197F6E087AD3}"/>
                </a:ext>
              </a:extLst>
            </p:cNvPr>
            <p:cNvSpPr/>
            <p:nvPr/>
          </p:nvSpPr>
          <p:spPr bwMode="auto">
            <a:xfrm>
              <a:off x="3822" y="2156"/>
              <a:ext cx="67" cy="316"/>
            </a:xfrm>
            <a:custGeom>
              <a:avLst/>
              <a:gdLst>
                <a:gd name="T0" fmla="*/ 8 w 28"/>
                <a:gd name="T1" fmla="*/ 1 h 133"/>
                <a:gd name="T2" fmla="*/ 26 w 28"/>
                <a:gd name="T3" fmla="*/ 132 h 133"/>
                <a:gd name="T4" fmla="*/ 28 w 28"/>
                <a:gd name="T5" fmla="*/ 131 h 133"/>
                <a:gd name="T6" fmla="*/ 9 w 28"/>
                <a:gd name="T7" fmla="*/ 1 h 133"/>
                <a:gd name="T8" fmla="*/ 8 w 28"/>
                <a:gd name="T9" fmla="*/ 1 h 133"/>
              </a:gdLst>
              <a:ahLst/>
              <a:cxnLst>
                <a:cxn ang="0">
                  <a:pos x="T0" y="T1"/>
                </a:cxn>
                <a:cxn ang="0">
                  <a:pos x="T2" y="T3"/>
                </a:cxn>
                <a:cxn ang="0">
                  <a:pos x="T4" y="T5"/>
                </a:cxn>
                <a:cxn ang="0">
                  <a:pos x="T6" y="T7"/>
                </a:cxn>
                <a:cxn ang="0">
                  <a:pos x="T8" y="T9"/>
                </a:cxn>
              </a:cxnLst>
              <a:rect l="0" t="0" r="r" b="b"/>
              <a:pathLst>
                <a:path w="28" h="133">
                  <a:moveTo>
                    <a:pt x="8" y="1"/>
                  </a:moveTo>
                  <a:cubicBezTo>
                    <a:pt x="0" y="45"/>
                    <a:pt x="17" y="89"/>
                    <a:pt x="26" y="132"/>
                  </a:cubicBezTo>
                  <a:cubicBezTo>
                    <a:pt x="26" y="133"/>
                    <a:pt x="28" y="132"/>
                    <a:pt x="28" y="131"/>
                  </a:cubicBezTo>
                  <a:cubicBezTo>
                    <a:pt x="19" y="89"/>
                    <a:pt x="2" y="45"/>
                    <a:pt x="9" y="1"/>
                  </a:cubicBezTo>
                  <a:cubicBezTo>
                    <a:pt x="9" y="0"/>
                    <a:pt x="8" y="0"/>
                    <a:pt x="8"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7" name="Freeform 394">
              <a:extLst>
                <a:ext uri="{FF2B5EF4-FFF2-40B4-BE49-F238E27FC236}">
                  <a16:creationId xmlns="" xmlns:a16="http://schemas.microsoft.com/office/drawing/2014/main" id="{E1835B34-B617-4507-A6E9-A7728DE1E9AA}"/>
                </a:ext>
              </a:extLst>
            </p:cNvPr>
            <p:cNvSpPr/>
            <p:nvPr/>
          </p:nvSpPr>
          <p:spPr bwMode="auto">
            <a:xfrm>
              <a:off x="1929" y="2351"/>
              <a:ext cx="291" cy="977"/>
            </a:xfrm>
            <a:custGeom>
              <a:avLst/>
              <a:gdLst>
                <a:gd name="T0" fmla="*/ 5 w 123"/>
                <a:gd name="T1" fmla="*/ 396 h 412"/>
                <a:gd name="T2" fmla="*/ 47 w 123"/>
                <a:gd name="T3" fmla="*/ 178 h 412"/>
                <a:gd name="T4" fmla="*/ 68 w 123"/>
                <a:gd name="T5" fmla="*/ 68 h 412"/>
                <a:gd name="T6" fmla="*/ 79 w 123"/>
                <a:gd name="T7" fmla="*/ 11 h 412"/>
                <a:gd name="T8" fmla="*/ 84 w 123"/>
                <a:gd name="T9" fmla="*/ 5 h 412"/>
                <a:gd name="T10" fmla="*/ 96 w 123"/>
                <a:gd name="T11" fmla="*/ 5 h 412"/>
                <a:gd name="T12" fmla="*/ 120 w 123"/>
                <a:gd name="T13" fmla="*/ 7 h 412"/>
                <a:gd name="T14" fmla="*/ 122 w 123"/>
                <a:gd name="T15" fmla="*/ 6 h 412"/>
                <a:gd name="T16" fmla="*/ 122 w 123"/>
                <a:gd name="T17" fmla="*/ 5 h 412"/>
                <a:gd name="T18" fmla="*/ 119 w 123"/>
                <a:gd name="T19" fmla="*/ 3 h 412"/>
                <a:gd name="T20" fmla="*/ 82 w 123"/>
                <a:gd name="T21" fmla="*/ 230 h 412"/>
                <a:gd name="T22" fmla="*/ 65 w 123"/>
                <a:gd name="T23" fmla="*/ 350 h 412"/>
                <a:gd name="T24" fmla="*/ 54 w 123"/>
                <a:gd name="T25" fmla="*/ 406 h 412"/>
                <a:gd name="T26" fmla="*/ 26 w 123"/>
                <a:gd name="T27" fmla="*/ 401 h 412"/>
                <a:gd name="T28" fmla="*/ 3 w 123"/>
                <a:gd name="T29" fmla="*/ 396 h 412"/>
                <a:gd name="T30" fmla="*/ 3 w 123"/>
                <a:gd name="T31" fmla="*/ 400 h 412"/>
                <a:gd name="T32" fmla="*/ 55 w 123"/>
                <a:gd name="T33" fmla="*/ 412 h 412"/>
                <a:gd name="T34" fmla="*/ 57 w 123"/>
                <a:gd name="T35" fmla="*/ 411 h 412"/>
                <a:gd name="T36" fmla="*/ 122 w 123"/>
                <a:gd name="T37" fmla="*/ 4 h 412"/>
                <a:gd name="T38" fmla="*/ 119 w 123"/>
                <a:gd name="T39" fmla="*/ 3 h 412"/>
                <a:gd name="T40" fmla="*/ 103 w 123"/>
                <a:gd name="T41" fmla="*/ 2 h 412"/>
                <a:gd name="T42" fmla="*/ 79 w 123"/>
                <a:gd name="T43" fmla="*/ 0 h 412"/>
                <a:gd name="T44" fmla="*/ 77 w 123"/>
                <a:gd name="T45" fmla="*/ 2 h 412"/>
                <a:gd name="T46" fmla="*/ 38 w 123"/>
                <a:gd name="T47" fmla="*/ 200 h 412"/>
                <a:gd name="T48" fmla="*/ 1 w 123"/>
                <a:gd name="T49" fmla="*/ 395 h 412"/>
                <a:gd name="T50" fmla="*/ 5 w 123"/>
                <a:gd name="T51" fmla="*/ 39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412">
                  <a:moveTo>
                    <a:pt x="5" y="396"/>
                  </a:moveTo>
                  <a:cubicBezTo>
                    <a:pt x="24" y="324"/>
                    <a:pt x="31" y="250"/>
                    <a:pt x="47" y="178"/>
                  </a:cubicBezTo>
                  <a:cubicBezTo>
                    <a:pt x="55" y="142"/>
                    <a:pt x="62" y="105"/>
                    <a:pt x="68" y="68"/>
                  </a:cubicBezTo>
                  <a:cubicBezTo>
                    <a:pt x="72" y="49"/>
                    <a:pt x="75" y="30"/>
                    <a:pt x="79" y="11"/>
                  </a:cubicBezTo>
                  <a:cubicBezTo>
                    <a:pt x="80" y="7"/>
                    <a:pt x="80" y="4"/>
                    <a:pt x="84" y="5"/>
                  </a:cubicBezTo>
                  <a:cubicBezTo>
                    <a:pt x="88" y="5"/>
                    <a:pt x="92" y="5"/>
                    <a:pt x="96" y="5"/>
                  </a:cubicBezTo>
                  <a:cubicBezTo>
                    <a:pt x="104" y="6"/>
                    <a:pt x="112" y="6"/>
                    <a:pt x="120" y="7"/>
                  </a:cubicBezTo>
                  <a:cubicBezTo>
                    <a:pt x="120" y="7"/>
                    <a:pt x="121" y="7"/>
                    <a:pt x="122" y="6"/>
                  </a:cubicBezTo>
                  <a:cubicBezTo>
                    <a:pt x="122" y="6"/>
                    <a:pt x="122" y="5"/>
                    <a:pt x="122" y="5"/>
                  </a:cubicBezTo>
                  <a:cubicBezTo>
                    <a:pt x="121" y="4"/>
                    <a:pt x="120" y="4"/>
                    <a:pt x="119" y="3"/>
                  </a:cubicBezTo>
                  <a:cubicBezTo>
                    <a:pt x="101" y="78"/>
                    <a:pt x="92" y="154"/>
                    <a:pt x="82" y="230"/>
                  </a:cubicBezTo>
                  <a:cubicBezTo>
                    <a:pt x="77" y="270"/>
                    <a:pt x="71" y="310"/>
                    <a:pt x="65" y="350"/>
                  </a:cubicBezTo>
                  <a:cubicBezTo>
                    <a:pt x="62" y="369"/>
                    <a:pt x="58" y="388"/>
                    <a:pt x="54" y="406"/>
                  </a:cubicBezTo>
                  <a:cubicBezTo>
                    <a:pt x="53" y="411"/>
                    <a:pt x="29" y="402"/>
                    <a:pt x="26" y="401"/>
                  </a:cubicBezTo>
                  <a:cubicBezTo>
                    <a:pt x="18" y="398"/>
                    <a:pt x="11" y="397"/>
                    <a:pt x="3" y="396"/>
                  </a:cubicBezTo>
                  <a:cubicBezTo>
                    <a:pt x="0" y="396"/>
                    <a:pt x="0" y="400"/>
                    <a:pt x="3" y="400"/>
                  </a:cubicBezTo>
                  <a:cubicBezTo>
                    <a:pt x="21" y="401"/>
                    <a:pt x="37" y="410"/>
                    <a:pt x="55" y="412"/>
                  </a:cubicBezTo>
                  <a:cubicBezTo>
                    <a:pt x="56" y="412"/>
                    <a:pt x="57" y="412"/>
                    <a:pt x="57" y="411"/>
                  </a:cubicBezTo>
                  <a:cubicBezTo>
                    <a:pt x="86" y="276"/>
                    <a:pt x="91" y="138"/>
                    <a:pt x="122" y="4"/>
                  </a:cubicBezTo>
                  <a:cubicBezTo>
                    <a:pt x="123" y="2"/>
                    <a:pt x="120" y="1"/>
                    <a:pt x="119" y="3"/>
                  </a:cubicBezTo>
                  <a:cubicBezTo>
                    <a:pt x="118" y="4"/>
                    <a:pt x="105" y="2"/>
                    <a:pt x="103" y="2"/>
                  </a:cubicBezTo>
                  <a:cubicBezTo>
                    <a:pt x="95" y="1"/>
                    <a:pt x="87" y="1"/>
                    <a:pt x="79" y="0"/>
                  </a:cubicBezTo>
                  <a:cubicBezTo>
                    <a:pt x="78" y="0"/>
                    <a:pt x="77" y="1"/>
                    <a:pt x="77" y="2"/>
                  </a:cubicBezTo>
                  <a:cubicBezTo>
                    <a:pt x="63" y="68"/>
                    <a:pt x="52" y="134"/>
                    <a:pt x="38" y="200"/>
                  </a:cubicBezTo>
                  <a:cubicBezTo>
                    <a:pt x="24" y="265"/>
                    <a:pt x="18" y="331"/>
                    <a:pt x="1" y="395"/>
                  </a:cubicBezTo>
                  <a:cubicBezTo>
                    <a:pt x="0" y="397"/>
                    <a:pt x="4" y="398"/>
                    <a:pt x="5" y="39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8" name="Freeform 395">
              <a:extLst>
                <a:ext uri="{FF2B5EF4-FFF2-40B4-BE49-F238E27FC236}">
                  <a16:creationId xmlns="" xmlns:a16="http://schemas.microsoft.com/office/drawing/2014/main" id="{BFE4B817-80E0-4B37-8D4B-0F2058CD757A}"/>
                </a:ext>
              </a:extLst>
            </p:cNvPr>
            <p:cNvSpPr/>
            <p:nvPr/>
          </p:nvSpPr>
          <p:spPr bwMode="auto">
            <a:xfrm>
              <a:off x="2108" y="2213"/>
              <a:ext cx="140" cy="157"/>
            </a:xfrm>
            <a:custGeom>
              <a:avLst/>
              <a:gdLst>
                <a:gd name="T0" fmla="*/ 5 w 59"/>
                <a:gd name="T1" fmla="*/ 61 h 66"/>
                <a:gd name="T2" fmla="*/ 43 w 59"/>
                <a:gd name="T3" fmla="*/ 66 h 66"/>
                <a:gd name="T4" fmla="*/ 45 w 59"/>
                <a:gd name="T5" fmla="*/ 65 h 66"/>
                <a:gd name="T6" fmla="*/ 40 w 59"/>
                <a:gd name="T7" fmla="*/ 10 h 66"/>
                <a:gd name="T8" fmla="*/ 1 w 59"/>
                <a:gd name="T9" fmla="*/ 60 h 66"/>
                <a:gd name="T10" fmla="*/ 4 w 59"/>
                <a:gd name="T11" fmla="*/ 62 h 66"/>
                <a:gd name="T12" fmla="*/ 6 w 59"/>
                <a:gd name="T13" fmla="*/ 60 h 66"/>
                <a:gd name="T14" fmla="*/ 4 w 59"/>
                <a:gd name="T15" fmla="*/ 57 h 66"/>
                <a:gd name="T16" fmla="*/ 2 w 59"/>
                <a:gd name="T17" fmla="*/ 59 h 66"/>
                <a:gd name="T18" fmla="*/ 5 w 59"/>
                <a:gd name="T19" fmla="*/ 61 h 66"/>
                <a:gd name="T20" fmla="*/ 16 w 59"/>
                <a:gd name="T21" fmla="*/ 27 h 66"/>
                <a:gd name="T22" fmla="*/ 45 w 59"/>
                <a:gd name="T23" fmla="*/ 21 h 66"/>
                <a:gd name="T24" fmla="*/ 44 w 59"/>
                <a:gd name="T25" fmla="*/ 53 h 66"/>
                <a:gd name="T26" fmla="*/ 42 w 59"/>
                <a:gd name="T27" fmla="*/ 60 h 66"/>
                <a:gd name="T28" fmla="*/ 36 w 59"/>
                <a:gd name="T29" fmla="*/ 62 h 66"/>
                <a:gd name="T30" fmla="*/ 6 w 59"/>
                <a:gd name="T31" fmla="*/ 57 h 66"/>
                <a:gd name="T32" fmla="*/ 5 w 59"/>
                <a:gd name="T33"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66">
                  <a:moveTo>
                    <a:pt x="5" y="61"/>
                  </a:moveTo>
                  <a:cubicBezTo>
                    <a:pt x="17" y="65"/>
                    <a:pt x="30" y="65"/>
                    <a:pt x="43" y="66"/>
                  </a:cubicBezTo>
                  <a:cubicBezTo>
                    <a:pt x="44" y="66"/>
                    <a:pt x="45" y="66"/>
                    <a:pt x="45" y="65"/>
                  </a:cubicBezTo>
                  <a:cubicBezTo>
                    <a:pt x="48" y="52"/>
                    <a:pt x="59" y="16"/>
                    <a:pt x="40" y="10"/>
                  </a:cubicBezTo>
                  <a:cubicBezTo>
                    <a:pt x="14" y="0"/>
                    <a:pt x="6" y="43"/>
                    <a:pt x="1" y="60"/>
                  </a:cubicBezTo>
                  <a:cubicBezTo>
                    <a:pt x="0" y="62"/>
                    <a:pt x="2" y="63"/>
                    <a:pt x="4" y="62"/>
                  </a:cubicBezTo>
                  <a:cubicBezTo>
                    <a:pt x="5" y="62"/>
                    <a:pt x="5" y="61"/>
                    <a:pt x="6" y="60"/>
                  </a:cubicBezTo>
                  <a:cubicBezTo>
                    <a:pt x="8" y="59"/>
                    <a:pt x="6" y="56"/>
                    <a:pt x="4" y="57"/>
                  </a:cubicBezTo>
                  <a:cubicBezTo>
                    <a:pt x="3" y="58"/>
                    <a:pt x="3" y="58"/>
                    <a:pt x="2" y="59"/>
                  </a:cubicBezTo>
                  <a:cubicBezTo>
                    <a:pt x="3" y="59"/>
                    <a:pt x="4" y="60"/>
                    <a:pt x="5" y="61"/>
                  </a:cubicBezTo>
                  <a:cubicBezTo>
                    <a:pt x="8" y="50"/>
                    <a:pt x="11" y="38"/>
                    <a:pt x="16" y="27"/>
                  </a:cubicBezTo>
                  <a:cubicBezTo>
                    <a:pt x="21" y="16"/>
                    <a:pt x="39" y="4"/>
                    <a:pt x="45" y="21"/>
                  </a:cubicBezTo>
                  <a:cubicBezTo>
                    <a:pt x="49" y="31"/>
                    <a:pt x="46" y="43"/>
                    <a:pt x="44" y="53"/>
                  </a:cubicBezTo>
                  <a:cubicBezTo>
                    <a:pt x="43" y="55"/>
                    <a:pt x="43" y="58"/>
                    <a:pt x="42" y="60"/>
                  </a:cubicBezTo>
                  <a:cubicBezTo>
                    <a:pt x="41" y="64"/>
                    <a:pt x="40" y="62"/>
                    <a:pt x="36" y="62"/>
                  </a:cubicBezTo>
                  <a:cubicBezTo>
                    <a:pt x="26" y="61"/>
                    <a:pt x="16" y="61"/>
                    <a:pt x="6" y="57"/>
                  </a:cubicBezTo>
                  <a:cubicBezTo>
                    <a:pt x="3" y="56"/>
                    <a:pt x="2" y="60"/>
                    <a:pt x="5" y="6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9" name="Freeform 396">
              <a:extLst>
                <a:ext uri="{FF2B5EF4-FFF2-40B4-BE49-F238E27FC236}">
                  <a16:creationId xmlns="" xmlns:a16="http://schemas.microsoft.com/office/drawing/2014/main" id="{3C9CB395-7A01-4F79-A2C9-AFE09A99524D}"/>
                </a:ext>
              </a:extLst>
            </p:cNvPr>
            <p:cNvSpPr/>
            <p:nvPr/>
          </p:nvSpPr>
          <p:spPr bwMode="auto">
            <a:xfrm>
              <a:off x="1929" y="3288"/>
              <a:ext cx="134" cy="194"/>
            </a:xfrm>
            <a:custGeom>
              <a:avLst/>
              <a:gdLst>
                <a:gd name="T0" fmla="*/ 1 w 57"/>
                <a:gd name="T1" fmla="*/ 4 h 82"/>
                <a:gd name="T2" fmla="*/ 17 w 57"/>
                <a:gd name="T3" fmla="*/ 80 h 82"/>
                <a:gd name="T4" fmla="*/ 21 w 57"/>
                <a:gd name="T5" fmla="*/ 80 h 82"/>
                <a:gd name="T6" fmla="*/ 57 w 57"/>
                <a:gd name="T7" fmla="*/ 17 h 82"/>
                <a:gd name="T8" fmla="*/ 55 w 57"/>
                <a:gd name="T9" fmla="*/ 15 h 82"/>
                <a:gd name="T10" fmla="*/ 23 w 57"/>
                <a:gd name="T11" fmla="*/ 3 h 82"/>
                <a:gd name="T12" fmla="*/ 3 w 57"/>
                <a:gd name="T13" fmla="*/ 1 h 82"/>
                <a:gd name="T14" fmla="*/ 3 w 57"/>
                <a:gd name="T15" fmla="*/ 5 h 82"/>
                <a:gd name="T16" fmla="*/ 25 w 57"/>
                <a:gd name="T17" fmla="*/ 8 h 82"/>
                <a:gd name="T18" fmla="*/ 54 w 57"/>
                <a:gd name="T19" fmla="*/ 18 h 82"/>
                <a:gd name="T20" fmla="*/ 53 w 57"/>
                <a:gd name="T21" fmla="*/ 16 h 82"/>
                <a:gd name="T22" fmla="*/ 17 w 57"/>
                <a:gd name="T23" fmla="*/ 78 h 82"/>
                <a:gd name="T24" fmla="*/ 21 w 57"/>
                <a:gd name="T25" fmla="*/ 79 h 82"/>
                <a:gd name="T26" fmla="*/ 5 w 57"/>
                <a:gd name="T27" fmla="*/ 3 h 82"/>
                <a:gd name="T28" fmla="*/ 1 w 57"/>
                <a:gd name="T29" fmla="*/ 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82">
                  <a:moveTo>
                    <a:pt x="1" y="4"/>
                  </a:moveTo>
                  <a:cubicBezTo>
                    <a:pt x="8" y="29"/>
                    <a:pt x="12" y="54"/>
                    <a:pt x="17" y="80"/>
                  </a:cubicBezTo>
                  <a:cubicBezTo>
                    <a:pt x="18" y="81"/>
                    <a:pt x="20" y="82"/>
                    <a:pt x="21" y="80"/>
                  </a:cubicBezTo>
                  <a:cubicBezTo>
                    <a:pt x="33" y="59"/>
                    <a:pt x="48" y="40"/>
                    <a:pt x="57" y="17"/>
                  </a:cubicBezTo>
                  <a:cubicBezTo>
                    <a:pt x="57" y="16"/>
                    <a:pt x="56" y="15"/>
                    <a:pt x="55" y="15"/>
                  </a:cubicBezTo>
                  <a:cubicBezTo>
                    <a:pt x="45" y="10"/>
                    <a:pt x="34" y="6"/>
                    <a:pt x="23" y="3"/>
                  </a:cubicBezTo>
                  <a:cubicBezTo>
                    <a:pt x="17" y="2"/>
                    <a:pt x="10" y="2"/>
                    <a:pt x="3" y="1"/>
                  </a:cubicBezTo>
                  <a:cubicBezTo>
                    <a:pt x="0" y="1"/>
                    <a:pt x="0" y="5"/>
                    <a:pt x="3" y="5"/>
                  </a:cubicBezTo>
                  <a:cubicBezTo>
                    <a:pt x="10" y="6"/>
                    <a:pt x="17" y="6"/>
                    <a:pt x="25" y="8"/>
                  </a:cubicBezTo>
                  <a:cubicBezTo>
                    <a:pt x="35" y="11"/>
                    <a:pt x="45" y="15"/>
                    <a:pt x="54" y="18"/>
                  </a:cubicBezTo>
                  <a:cubicBezTo>
                    <a:pt x="54" y="18"/>
                    <a:pt x="53" y="17"/>
                    <a:pt x="53" y="16"/>
                  </a:cubicBezTo>
                  <a:cubicBezTo>
                    <a:pt x="45" y="39"/>
                    <a:pt x="29" y="57"/>
                    <a:pt x="17" y="78"/>
                  </a:cubicBezTo>
                  <a:cubicBezTo>
                    <a:pt x="19" y="78"/>
                    <a:pt x="20" y="78"/>
                    <a:pt x="21" y="79"/>
                  </a:cubicBezTo>
                  <a:cubicBezTo>
                    <a:pt x="16" y="53"/>
                    <a:pt x="12" y="28"/>
                    <a:pt x="5" y="3"/>
                  </a:cubicBezTo>
                  <a:cubicBezTo>
                    <a:pt x="4" y="0"/>
                    <a:pt x="0" y="1"/>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0" name="Freeform 397">
              <a:extLst>
                <a:ext uri="{FF2B5EF4-FFF2-40B4-BE49-F238E27FC236}">
                  <a16:creationId xmlns="" xmlns:a16="http://schemas.microsoft.com/office/drawing/2014/main" id="{AA9892E0-A4FB-4A7D-88A4-05EA340FEEEB}"/>
                </a:ext>
              </a:extLst>
            </p:cNvPr>
            <p:cNvSpPr/>
            <p:nvPr/>
          </p:nvSpPr>
          <p:spPr bwMode="auto">
            <a:xfrm>
              <a:off x="1959" y="3397"/>
              <a:ext cx="50" cy="76"/>
            </a:xfrm>
            <a:custGeom>
              <a:avLst/>
              <a:gdLst>
                <a:gd name="T0" fmla="*/ 1 w 21"/>
                <a:gd name="T1" fmla="*/ 0 h 32"/>
                <a:gd name="T2" fmla="*/ 21 w 21"/>
                <a:gd name="T3" fmla="*/ 5 h 32"/>
                <a:gd name="T4" fmla="*/ 6 w 21"/>
                <a:gd name="T5" fmla="*/ 32 h 32"/>
                <a:gd name="T6" fmla="*/ 4 w 21"/>
                <a:gd name="T7" fmla="*/ 17 h 32"/>
                <a:gd name="T8" fmla="*/ 0 w 21"/>
                <a:gd name="T9" fmla="*/ 2 h 32"/>
                <a:gd name="T10" fmla="*/ 1 w 21"/>
                <a:gd name="T11" fmla="*/ 0 h 32"/>
              </a:gdLst>
              <a:ahLst/>
              <a:cxnLst>
                <a:cxn ang="0">
                  <a:pos x="T0" y="T1"/>
                </a:cxn>
                <a:cxn ang="0">
                  <a:pos x="T2" y="T3"/>
                </a:cxn>
                <a:cxn ang="0">
                  <a:pos x="T4" y="T5"/>
                </a:cxn>
                <a:cxn ang="0">
                  <a:pos x="T6" y="T7"/>
                </a:cxn>
                <a:cxn ang="0">
                  <a:pos x="T8" y="T9"/>
                </a:cxn>
                <a:cxn ang="0">
                  <a:pos x="T10" y="T11"/>
                </a:cxn>
              </a:cxnLst>
              <a:rect l="0" t="0" r="r" b="b"/>
              <a:pathLst>
                <a:path w="21" h="32">
                  <a:moveTo>
                    <a:pt x="1" y="0"/>
                  </a:moveTo>
                  <a:cubicBezTo>
                    <a:pt x="8" y="2"/>
                    <a:pt x="15" y="4"/>
                    <a:pt x="21" y="5"/>
                  </a:cubicBezTo>
                  <a:cubicBezTo>
                    <a:pt x="18" y="14"/>
                    <a:pt x="11" y="23"/>
                    <a:pt x="6" y="32"/>
                  </a:cubicBezTo>
                  <a:cubicBezTo>
                    <a:pt x="5" y="27"/>
                    <a:pt x="5" y="22"/>
                    <a:pt x="4" y="17"/>
                  </a:cubicBezTo>
                  <a:cubicBezTo>
                    <a:pt x="3" y="11"/>
                    <a:pt x="1" y="6"/>
                    <a:pt x="0" y="2"/>
                  </a:cubicBezTo>
                  <a:lnTo>
                    <a:pt x="1" y="0"/>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1" name="Freeform 398">
              <a:extLst>
                <a:ext uri="{FF2B5EF4-FFF2-40B4-BE49-F238E27FC236}">
                  <a16:creationId xmlns="" xmlns:a16="http://schemas.microsoft.com/office/drawing/2014/main" id="{950AB1B0-621F-40BA-B1E0-81F69BF53006}"/>
                </a:ext>
              </a:extLst>
            </p:cNvPr>
            <p:cNvSpPr/>
            <p:nvPr/>
          </p:nvSpPr>
          <p:spPr bwMode="auto">
            <a:xfrm>
              <a:off x="1952" y="3390"/>
              <a:ext cx="62" cy="88"/>
            </a:xfrm>
            <a:custGeom>
              <a:avLst/>
              <a:gdLst>
                <a:gd name="T0" fmla="*/ 4 w 26"/>
                <a:gd name="T1" fmla="*/ 5 h 37"/>
                <a:gd name="T2" fmla="*/ 24 w 26"/>
                <a:gd name="T3" fmla="*/ 10 h 37"/>
                <a:gd name="T4" fmla="*/ 23 w 26"/>
                <a:gd name="T5" fmla="*/ 7 h 37"/>
                <a:gd name="T6" fmla="*/ 8 w 26"/>
                <a:gd name="T7" fmla="*/ 34 h 37"/>
                <a:gd name="T8" fmla="*/ 11 w 26"/>
                <a:gd name="T9" fmla="*/ 34 h 37"/>
                <a:gd name="T10" fmla="*/ 9 w 26"/>
                <a:gd name="T11" fmla="*/ 19 h 37"/>
                <a:gd name="T12" fmla="*/ 6 w 26"/>
                <a:gd name="T13" fmla="*/ 4 h 37"/>
                <a:gd name="T14" fmla="*/ 2 w 26"/>
                <a:gd name="T15" fmla="*/ 2 h 37"/>
                <a:gd name="T16" fmla="*/ 3 w 26"/>
                <a:gd name="T17" fmla="*/ 14 h 37"/>
                <a:gd name="T18" fmla="*/ 8 w 26"/>
                <a:gd name="T19" fmla="*/ 35 h 37"/>
                <a:gd name="T20" fmla="*/ 11 w 26"/>
                <a:gd name="T21" fmla="*/ 36 h 37"/>
                <a:gd name="T22" fmla="*/ 26 w 26"/>
                <a:gd name="T23" fmla="*/ 9 h 37"/>
                <a:gd name="T24" fmla="*/ 25 w 26"/>
                <a:gd name="T25" fmla="*/ 6 h 37"/>
                <a:gd name="T26" fmla="*/ 5 w 26"/>
                <a:gd name="T27" fmla="*/ 1 h 37"/>
                <a:gd name="T28" fmla="*/ 4 w 26"/>
                <a:gd name="T29"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7">
                  <a:moveTo>
                    <a:pt x="4" y="5"/>
                  </a:moveTo>
                  <a:cubicBezTo>
                    <a:pt x="10" y="7"/>
                    <a:pt x="17" y="8"/>
                    <a:pt x="24" y="10"/>
                  </a:cubicBezTo>
                  <a:cubicBezTo>
                    <a:pt x="23" y="9"/>
                    <a:pt x="23" y="8"/>
                    <a:pt x="23" y="7"/>
                  </a:cubicBezTo>
                  <a:cubicBezTo>
                    <a:pt x="18" y="17"/>
                    <a:pt x="13" y="25"/>
                    <a:pt x="8" y="34"/>
                  </a:cubicBezTo>
                  <a:cubicBezTo>
                    <a:pt x="9" y="34"/>
                    <a:pt x="10" y="34"/>
                    <a:pt x="11" y="34"/>
                  </a:cubicBezTo>
                  <a:cubicBezTo>
                    <a:pt x="10" y="29"/>
                    <a:pt x="10" y="24"/>
                    <a:pt x="9" y="19"/>
                  </a:cubicBezTo>
                  <a:cubicBezTo>
                    <a:pt x="8" y="15"/>
                    <a:pt x="4" y="7"/>
                    <a:pt x="6" y="4"/>
                  </a:cubicBezTo>
                  <a:cubicBezTo>
                    <a:pt x="7" y="2"/>
                    <a:pt x="4" y="0"/>
                    <a:pt x="2" y="2"/>
                  </a:cubicBezTo>
                  <a:cubicBezTo>
                    <a:pt x="0" y="6"/>
                    <a:pt x="2" y="9"/>
                    <a:pt x="3" y="14"/>
                  </a:cubicBezTo>
                  <a:cubicBezTo>
                    <a:pt x="5" y="21"/>
                    <a:pt x="5" y="28"/>
                    <a:pt x="8" y="35"/>
                  </a:cubicBezTo>
                  <a:cubicBezTo>
                    <a:pt x="8" y="37"/>
                    <a:pt x="10" y="37"/>
                    <a:pt x="11" y="36"/>
                  </a:cubicBezTo>
                  <a:cubicBezTo>
                    <a:pt x="16" y="27"/>
                    <a:pt x="22" y="19"/>
                    <a:pt x="26" y="9"/>
                  </a:cubicBezTo>
                  <a:cubicBezTo>
                    <a:pt x="26" y="8"/>
                    <a:pt x="26" y="7"/>
                    <a:pt x="25" y="6"/>
                  </a:cubicBezTo>
                  <a:cubicBezTo>
                    <a:pt x="18" y="5"/>
                    <a:pt x="11" y="3"/>
                    <a:pt x="5" y="1"/>
                  </a:cubicBezTo>
                  <a:cubicBezTo>
                    <a:pt x="2" y="0"/>
                    <a:pt x="1" y="4"/>
                    <a:pt x="4"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2" name="Freeform 399">
              <a:extLst>
                <a:ext uri="{FF2B5EF4-FFF2-40B4-BE49-F238E27FC236}">
                  <a16:creationId xmlns="" xmlns:a16="http://schemas.microsoft.com/office/drawing/2014/main" id="{A6026DE8-DB57-414E-9C1A-545C821AFB36}"/>
                </a:ext>
              </a:extLst>
            </p:cNvPr>
            <p:cNvSpPr/>
            <p:nvPr/>
          </p:nvSpPr>
          <p:spPr bwMode="auto">
            <a:xfrm>
              <a:off x="2000" y="2356"/>
              <a:ext cx="172" cy="953"/>
            </a:xfrm>
            <a:custGeom>
              <a:avLst/>
              <a:gdLst>
                <a:gd name="T0" fmla="*/ 4 w 73"/>
                <a:gd name="T1" fmla="*/ 400 h 402"/>
                <a:gd name="T2" fmla="*/ 11 w 73"/>
                <a:gd name="T3" fmla="*/ 364 h 402"/>
                <a:gd name="T4" fmla="*/ 15 w 73"/>
                <a:gd name="T5" fmla="*/ 312 h 402"/>
                <a:gd name="T6" fmla="*/ 35 w 73"/>
                <a:gd name="T7" fmla="*/ 194 h 402"/>
                <a:gd name="T8" fmla="*/ 54 w 73"/>
                <a:gd name="T9" fmla="*/ 80 h 402"/>
                <a:gd name="T10" fmla="*/ 65 w 73"/>
                <a:gd name="T11" fmla="*/ 31 h 402"/>
                <a:gd name="T12" fmla="*/ 70 w 73"/>
                <a:gd name="T13" fmla="*/ 2 h 402"/>
                <a:gd name="T14" fmla="*/ 67 w 73"/>
                <a:gd name="T15" fmla="*/ 3 h 402"/>
                <a:gd name="T16" fmla="*/ 59 w 73"/>
                <a:gd name="T17" fmla="*/ 35 h 402"/>
                <a:gd name="T18" fmla="*/ 48 w 73"/>
                <a:gd name="T19" fmla="*/ 86 h 402"/>
                <a:gd name="T20" fmla="*/ 30 w 73"/>
                <a:gd name="T21" fmla="*/ 197 h 402"/>
                <a:gd name="T22" fmla="*/ 11 w 73"/>
                <a:gd name="T23" fmla="*/ 304 h 402"/>
                <a:gd name="T24" fmla="*/ 8 w 73"/>
                <a:gd name="T25" fmla="*/ 354 h 402"/>
                <a:gd name="T26" fmla="*/ 1 w 73"/>
                <a:gd name="T27" fmla="*/ 398 h 402"/>
                <a:gd name="T28" fmla="*/ 4 w 73"/>
                <a:gd name="T29" fmla="*/ 40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402">
                  <a:moveTo>
                    <a:pt x="4" y="400"/>
                  </a:moveTo>
                  <a:cubicBezTo>
                    <a:pt x="10" y="389"/>
                    <a:pt x="11" y="376"/>
                    <a:pt x="11" y="364"/>
                  </a:cubicBezTo>
                  <a:cubicBezTo>
                    <a:pt x="12" y="347"/>
                    <a:pt x="13" y="329"/>
                    <a:pt x="15" y="312"/>
                  </a:cubicBezTo>
                  <a:cubicBezTo>
                    <a:pt x="18" y="272"/>
                    <a:pt x="29" y="234"/>
                    <a:pt x="35" y="194"/>
                  </a:cubicBezTo>
                  <a:cubicBezTo>
                    <a:pt x="41" y="156"/>
                    <a:pt x="46" y="118"/>
                    <a:pt x="54" y="80"/>
                  </a:cubicBezTo>
                  <a:cubicBezTo>
                    <a:pt x="57" y="63"/>
                    <a:pt x="60" y="47"/>
                    <a:pt x="65" y="31"/>
                  </a:cubicBezTo>
                  <a:cubicBezTo>
                    <a:pt x="67" y="22"/>
                    <a:pt x="73" y="11"/>
                    <a:pt x="70" y="2"/>
                  </a:cubicBezTo>
                  <a:cubicBezTo>
                    <a:pt x="70" y="0"/>
                    <a:pt x="66" y="1"/>
                    <a:pt x="67" y="3"/>
                  </a:cubicBezTo>
                  <a:cubicBezTo>
                    <a:pt x="69" y="13"/>
                    <a:pt x="62" y="26"/>
                    <a:pt x="59" y="35"/>
                  </a:cubicBezTo>
                  <a:cubicBezTo>
                    <a:pt x="55" y="52"/>
                    <a:pt x="52" y="69"/>
                    <a:pt x="48" y="86"/>
                  </a:cubicBezTo>
                  <a:cubicBezTo>
                    <a:pt x="41" y="123"/>
                    <a:pt x="36" y="160"/>
                    <a:pt x="30" y="197"/>
                  </a:cubicBezTo>
                  <a:cubicBezTo>
                    <a:pt x="25" y="233"/>
                    <a:pt x="16" y="268"/>
                    <a:pt x="11" y="304"/>
                  </a:cubicBezTo>
                  <a:cubicBezTo>
                    <a:pt x="9" y="320"/>
                    <a:pt x="9" y="337"/>
                    <a:pt x="8" y="354"/>
                  </a:cubicBezTo>
                  <a:cubicBezTo>
                    <a:pt x="6" y="369"/>
                    <a:pt x="8" y="384"/>
                    <a:pt x="1" y="398"/>
                  </a:cubicBezTo>
                  <a:cubicBezTo>
                    <a:pt x="0" y="400"/>
                    <a:pt x="3" y="402"/>
                    <a:pt x="4" y="40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3" name="Freeform 400">
              <a:extLst>
                <a:ext uri="{FF2B5EF4-FFF2-40B4-BE49-F238E27FC236}">
                  <a16:creationId xmlns="" xmlns:a16="http://schemas.microsoft.com/office/drawing/2014/main" id="{05D94754-3154-4232-B05F-76BF68B8E8EA}"/>
                </a:ext>
              </a:extLst>
            </p:cNvPr>
            <p:cNvSpPr/>
            <p:nvPr/>
          </p:nvSpPr>
          <p:spPr bwMode="auto">
            <a:xfrm>
              <a:off x="2118" y="2315"/>
              <a:ext cx="104" cy="33"/>
            </a:xfrm>
            <a:custGeom>
              <a:avLst/>
              <a:gdLst>
                <a:gd name="T0" fmla="*/ 4 w 44"/>
                <a:gd name="T1" fmla="*/ 8 h 14"/>
                <a:gd name="T2" fmla="*/ 41 w 44"/>
                <a:gd name="T3" fmla="*/ 14 h 14"/>
                <a:gd name="T4" fmla="*/ 41 w 44"/>
                <a:gd name="T5" fmla="*/ 10 h 14"/>
                <a:gd name="T6" fmla="*/ 3 w 44"/>
                <a:gd name="T7" fmla="*/ 4 h 14"/>
                <a:gd name="T8" fmla="*/ 4 w 44"/>
                <a:gd name="T9" fmla="*/ 8 h 14"/>
              </a:gdLst>
              <a:ahLst/>
              <a:cxnLst>
                <a:cxn ang="0">
                  <a:pos x="T0" y="T1"/>
                </a:cxn>
                <a:cxn ang="0">
                  <a:pos x="T2" y="T3"/>
                </a:cxn>
                <a:cxn ang="0">
                  <a:pos x="T4" y="T5"/>
                </a:cxn>
                <a:cxn ang="0">
                  <a:pos x="T6" y="T7"/>
                </a:cxn>
                <a:cxn ang="0">
                  <a:pos x="T8" y="T9"/>
                </a:cxn>
              </a:cxnLst>
              <a:rect l="0" t="0" r="r" b="b"/>
              <a:pathLst>
                <a:path w="44" h="14">
                  <a:moveTo>
                    <a:pt x="4" y="8"/>
                  </a:moveTo>
                  <a:cubicBezTo>
                    <a:pt x="16" y="4"/>
                    <a:pt x="29" y="14"/>
                    <a:pt x="41" y="14"/>
                  </a:cubicBezTo>
                  <a:cubicBezTo>
                    <a:pt x="44" y="14"/>
                    <a:pt x="44" y="10"/>
                    <a:pt x="41" y="10"/>
                  </a:cubicBezTo>
                  <a:cubicBezTo>
                    <a:pt x="29" y="10"/>
                    <a:pt x="15" y="0"/>
                    <a:pt x="3" y="4"/>
                  </a:cubicBezTo>
                  <a:cubicBezTo>
                    <a:pt x="0" y="5"/>
                    <a:pt x="1" y="9"/>
                    <a:pt x="4"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4" name="Freeform 402">
              <a:extLst>
                <a:ext uri="{FF2B5EF4-FFF2-40B4-BE49-F238E27FC236}">
                  <a16:creationId xmlns="" xmlns:a16="http://schemas.microsoft.com/office/drawing/2014/main" id="{5F080628-E517-4877-869C-DE8F7019AB73}"/>
                </a:ext>
              </a:extLst>
            </p:cNvPr>
            <p:cNvSpPr/>
            <p:nvPr/>
          </p:nvSpPr>
          <p:spPr bwMode="auto">
            <a:xfrm>
              <a:off x="548" y="2280"/>
              <a:ext cx="1454" cy="1188"/>
            </a:xfrm>
            <a:custGeom>
              <a:avLst/>
              <a:gdLst>
                <a:gd name="T0" fmla="*/ 31 w 614"/>
                <a:gd name="T1" fmla="*/ 167 h 501"/>
                <a:gd name="T2" fmla="*/ 34 w 614"/>
                <a:gd name="T3" fmla="*/ 166 h 501"/>
                <a:gd name="T4" fmla="*/ 32 w 614"/>
                <a:gd name="T5" fmla="*/ 162 h 501"/>
                <a:gd name="T6" fmla="*/ 1 w 614"/>
                <a:gd name="T7" fmla="*/ 175 h 501"/>
                <a:gd name="T8" fmla="*/ 0 w 614"/>
                <a:gd name="T9" fmla="*/ 178 h 501"/>
                <a:gd name="T10" fmla="*/ 42 w 614"/>
                <a:gd name="T11" fmla="*/ 250 h 501"/>
                <a:gd name="T12" fmla="*/ 93 w 614"/>
                <a:gd name="T13" fmla="*/ 327 h 501"/>
                <a:gd name="T14" fmla="*/ 192 w 614"/>
                <a:gd name="T15" fmla="*/ 499 h 501"/>
                <a:gd name="T16" fmla="*/ 196 w 614"/>
                <a:gd name="T17" fmla="*/ 499 h 501"/>
                <a:gd name="T18" fmla="*/ 257 w 614"/>
                <a:gd name="T19" fmla="*/ 465 h 501"/>
                <a:gd name="T20" fmla="*/ 334 w 614"/>
                <a:gd name="T21" fmla="*/ 414 h 501"/>
                <a:gd name="T22" fmla="*/ 417 w 614"/>
                <a:gd name="T23" fmla="*/ 377 h 501"/>
                <a:gd name="T24" fmla="*/ 497 w 614"/>
                <a:gd name="T25" fmla="*/ 336 h 501"/>
                <a:gd name="T26" fmla="*/ 574 w 614"/>
                <a:gd name="T27" fmla="*/ 291 h 501"/>
                <a:gd name="T28" fmla="*/ 604 w 614"/>
                <a:gd name="T29" fmla="*/ 271 h 501"/>
                <a:gd name="T30" fmla="*/ 614 w 614"/>
                <a:gd name="T31" fmla="*/ 254 h 501"/>
                <a:gd name="T32" fmla="*/ 608 w 614"/>
                <a:gd name="T33" fmla="*/ 233 h 501"/>
                <a:gd name="T34" fmla="*/ 594 w 614"/>
                <a:gd name="T35" fmla="*/ 191 h 501"/>
                <a:gd name="T36" fmla="*/ 561 w 614"/>
                <a:gd name="T37" fmla="*/ 120 h 501"/>
                <a:gd name="T38" fmla="*/ 482 w 614"/>
                <a:gd name="T39" fmla="*/ 3 h 501"/>
                <a:gd name="T40" fmla="*/ 478 w 614"/>
                <a:gd name="T41" fmla="*/ 5 h 501"/>
                <a:gd name="T42" fmla="*/ 569 w 614"/>
                <a:gd name="T43" fmla="*/ 145 h 501"/>
                <a:gd name="T44" fmla="*/ 601 w 614"/>
                <a:gd name="T45" fmla="*/ 227 h 501"/>
                <a:gd name="T46" fmla="*/ 609 w 614"/>
                <a:gd name="T47" fmla="*/ 253 h 501"/>
                <a:gd name="T48" fmla="*/ 586 w 614"/>
                <a:gd name="T49" fmla="*/ 278 h 501"/>
                <a:gd name="T50" fmla="*/ 510 w 614"/>
                <a:gd name="T51" fmla="*/ 323 h 501"/>
                <a:gd name="T52" fmla="*/ 431 w 614"/>
                <a:gd name="T53" fmla="*/ 365 h 501"/>
                <a:gd name="T54" fmla="*/ 348 w 614"/>
                <a:gd name="T55" fmla="*/ 402 h 501"/>
                <a:gd name="T56" fmla="*/ 270 w 614"/>
                <a:gd name="T57" fmla="*/ 450 h 501"/>
                <a:gd name="T58" fmla="*/ 247 w 614"/>
                <a:gd name="T59" fmla="*/ 466 h 501"/>
                <a:gd name="T60" fmla="*/ 223 w 614"/>
                <a:gd name="T61" fmla="*/ 476 h 501"/>
                <a:gd name="T62" fmla="*/ 192 w 614"/>
                <a:gd name="T63" fmla="*/ 497 h 501"/>
                <a:gd name="T64" fmla="*/ 196 w 614"/>
                <a:gd name="T65" fmla="*/ 497 h 501"/>
                <a:gd name="T66" fmla="*/ 76 w 614"/>
                <a:gd name="T67" fmla="*/ 291 h 501"/>
                <a:gd name="T68" fmla="*/ 15 w 614"/>
                <a:gd name="T69" fmla="*/ 200 h 501"/>
                <a:gd name="T70" fmla="*/ 5 w 614"/>
                <a:gd name="T71" fmla="*/ 179 h 501"/>
                <a:gd name="T72" fmla="*/ 15 w 614"/>
                <a:gd name="T73" fmla="*/ 175 h 501"/>
                <a:gd name="T74" fmla="*/ 34 w 614"/>
                <a:gd name="T75" fmla="*/ 166 h 501"/>
                <a:gd name="T76" fmla="*/ 32 w 614"/>
                <a:gd name="T77" fmla="*/ 162 h 501"/>
                <a:gd name="T78" fmla="*/ 29 w 614"/>
                <a:gd name="T79" fmla="*/ 163 h 501"/>
                <a:gd name="T80" fmla="*/ 31 w 614"/>
                <a:gd name="T81" fmla="*/ 1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 h="501">
                  <a:moveTo>
                    <a:pt x="31" y="167"/>
                  </a:moveTo>
                  <a:cubicBezTo>
                    <a:pt x="32" y="167"/>
                    <a:pt x="33" y="167"/>
                    <a:pt x="34" y="166"/>
                  </a:cubicBezTo>
                  <a:cubicBezTo>
                    <a:pt x="33" y="165"/>
                    <a:pt x="32" y="163"/>
                    <a:pt x="32" y="162"/>
                  </a:cubicBezTo>
                  <a:cubicBezTo>
                    <a:pt x="22" y="166"/>
                    <a:pt x="11" y="171"/>
                    <a:pt x="1" y="175"/>
                  </a:cubicBezTo>
                  <a:cubicBezTo>
                    <a:pt x="0" y="176"/>
                    <a:pt x="0" y="177"/>
                    <a:pt x="0" y="178"/>
                  </a:cubicBezTo>
                  <a:cubicBezTo>
                    <a:pt x="9" y="205"/>
                    <a:pt x="26" y="228"/>
                    <a:pt x="42" y="250"/>
                  </a:cubicBezTo>
                  <a:cubicBezTo>
                    <a:pt x="60" y="276"/>
                    <a:pt x="77" y="301"/>
                    <a:pt x="93" y="327"/>
                  </a:cubicBezTo>
                  <a:cubicBezTo>
                    <a:pt x="127" y="385"/>
                    <a:pt x="156" y="444"/>
                    <a:pt x="192" y="499"/>
                  </a:cubicBezTo>
                  <a:cubicBezTo>
                    <a:pt x="193" y="501"/>
                    <a:pt x="195" y="501"/>
                    <a:pt x="196" y="499"/>
                  </a:cubicBezTo>
                  <a:cubicBezTo>
                    <a:pt x="210" y="480"/>
                    <a:pt x="238" y="477"/>
                    <a:pt x="257" y="465"/>
                  </a:cubicBezTo>
                  <a:cubicBezTo>
                    <a:pt x="283" y="448"/>
                    <a:pt x="307" y="429"/>
                    <a:pt x="334" y="414"/>
                  </a:cubicBezTo>
                  <a:cubicBezTo>
                    <a:pt x="361" y="400"/>
                    <a:pt x="389" y="389"/>
                    <a:pt x="417" y="377"/>
                  </a:cubicBezTo>
                  <a:cubicBezTo>
                    <a:pt x="444" y="364"/>
                    <a:pt x="470" y="350"/>
                    <a:pt x="497" y="336"/>
                  </a:cubicBezTo>
                  <a:cubicBezTo>
                    <a:pt x="523" y="322"/>
                    <a:pt x="549" y="308"/>
                    <a:pt x="574" y="291"/>
                  </a:cubicBezTo>
                  <a:cubicBezTo>
                    <a:pt x="584" y="285"/>
                    <a:pt x="595" y="278"/>
                    <a:pt x="604" y="271"/>
                  </a:cubicBezTo>
                  <a:cubicBezTo>
                    <a:pt x="609" y="267"/>
                    <a:pt x="613" y="261"/>
                    <a:pt x="614" y="254"/>
                  </a:cubicBezTo>
                  <a:cubicBezTo>
                    <a:pt x="614" y="247"/>
                    <a:pt x="610" y="240"/>
                    <a:pt x="608" y="233"/>
                  </a:cubicBezTo>
                  <a:cubicBezTo>
                    <a:pt x="603" y="219"/>
                    <a:pt x="599" y="205"/>
                    <a:pt x="594" y="191"/>
                  </a:cubicBezTo>
                  <a:cubicBezTo>
                    <a:pt x="586" y="166"/>
                    <a:pt x="574" y="143"/>
                    <a:pt x="561" y="120"/>
                  </a:cubicBezTo>
                  <a:cubicBezTo>
                    <a:pt x="537" y="79"/>
                    <a:pt x="510" y="40"/>
                    <a:pt x="482" y="3"/>
                  </a:cubicBezTo>
                  <a:cubicBezTo>
                    <a:pt x="480" y="0"/>
                    <a:pt x="476" y="2"/>
                    <a:pt x="478" y="5"/>
                  </a:cubicBezTo>
                  <a:cubicBezTo>
                    <a:pt x="511" y="50"/>
                    <a:pt x="544" y="96"/>
                    <a:pt x="569" y="145"/>
                  </a:cubicBezTo>
                  <a:cubicBezTo>
                    <a:pt x="583" y="172"/>
                    <a:pt x="591" y="199"/>
                    <a:pt x="601" y="227"/>
                  </a:cubicBezTo>
                  <a:cubicBezTo>
                    <a:pt x="603" y="236"/>
                    <a:pt x="608" y="244"/>
                    <a:pt x="609" y="253"/>
                  </a:cubicBezTo>
                  <a:cubicBezTo>
                    <a:pt x="610" y="265"/>
                    <a:pt x="594" y="272"/>
                    <a:pt x="586" y="278"/>
                  </a:cubicBezTo>
                  <a:cubicBezTo>
                    <a:pt x="562" y="295"/>
                    <a:pt x="536" y="309"/>
                    <a:pt x="510" y="323"/>
                  </a:cubicBezTo>
                  <a:cubicBezTo>
                    <a:pt x="484" y="337"/>
                    <a:pt x="458" y="352"/>
                    <a:pt x="431" y="365"/>
                  </a:cubicBezTo>
                  <a:cubicBezTo>
                    <a:pt x="404" y="378"/>
                    <a:pt x="375" y="389"/>
                    <a:pt x="348" y="402"/>
                  </a:cubicBezTo>
                  <a:cubicBezTo>
                    <a:pt x="320" y="416"/>
                    <a:pt x="295" y="433"/>
                    <a:pt x="270" y="450"/>
                  </a:cubicBezTo>
                  <a:cubicBezTo>
                    <a:pt x="262" y="456"/>
                    <a:pt x="255" y="462"/>
                    <a:pt x="247" y="466"/>
                  </a:cubicBezTo>
                  <a:cubicBezTo>
                    <a:pt x="239" y="470"/>
                    <a:pt x="231" y="473"/>
                    <a:pt x="223" y="476"/>
                  </a:cubicBezTo>
                  <a:cubicBezTo>
                    <a:pt x="211" y="481"/>
                    <a:pt x="199" y="486"/>
                    <a:pt x="192" y="497"/>
                  </a:cubicBezTo>
                  <a:cubicBezTo>
                    <a:pt x="194" y="497"/>
                    <a:pt x="195" y="497"/>
                    <a:pt x="196" y="497"/>
                  </a:cubicBezTo>
                  <a:cubicBezTo>
                    <a:pt x="153" y="431"/>
                    <a:pt x="119" y="358"/>
                    <a:pt x="76" y="291"/>
                  </a:cubicBezTo>
                  <a:cubicBezTo>
                    <a:pt x="56" y="260"/>
                    <a:pt x="32" y="232"/>
                    <a:pt x="15" y="200"/>
                  </a:cubicBezTo>
                  <a:cubicBezTo>
                    <a:pt x="13" y="196"/>
                    <a:pt x="5" y="179"/>
                    <a:pt x="5" y="179"/>
                  </a:cubicBezTo>
                  <a:cubicBezTo>
                    <a:pt x="8" y="178"/>
                    <a:pt x="11" y="176"/>
                    <a:pt x="15" y="175"/>
                  </a:cubicBezTo>
                  <a:cubicBezTo>
                    <a:pt x="21" y="172"/>
                    <a:pt x="28" y="169"/>
                    <a:pt x="34" y="166"/>
                  </a:cubicBezTo>
                  <a:cubicBezTo>
                    <a:pt x="37" y="165"/>
                    <a:pt x="34" y="161"/>
                    <a:pt x="32" y="162"/>
                  </a:cubicBezTo>
                  <a:cubicBezTo>
                    <a:pt x="31" y="162"/>
                    <a:pt x="30" y="163"/>
                    <a:pt x="29" y="163"/>
                  </a:cubicBezTo>
                  <a:cubicBezTo>
                    <a:pt x="26" y="164"/>
                    <a:pt x="29" y="169"/>
                    <a:pt x="31" y="16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5" name="Freeform 404">
              <a:extLst>
                <a:ext uri="{FF2B5EF4-FFF2-40B4-BE49-F238E27FC236}">
                  <a16:creationId xmlns="" xmlns:a16="http://schemas.microsoft.com/office/drawing/2014/main" id="{07E31681-EE97-417A-8A6A-4D7877C14394}"/>
                </a:ext>
              </a:extLst>
            </p:cNvPr>
            <p:cNvSpPr/>
            <p:nvPr/>
          </p:nvSpPr>
          <p:spPr bwMode="auto">
            <a:xfrm>
              <a:off x="1031" y="2083"/>
              <a:ext cx="895" cy="1003"/>
            </a:xfrm>
            <a:custGeom>
              <a:avLst/>
              <a:gdLst>
                <a:gd name="T0" fmla="*/ 5 w 378"/>
                <a:gd name="T1" fmla="*/ 136 h 423"/>
                <a:gd name="T2" fmla="*/ 39 w 378"/>
                <a:gd name="T3" fmla="*/ 77 h 423"/>
                <a:gd name="T4" fmla="*/ 93 w 378"/>
                <a:gd name="T5" fmla="*/ 38 h 423"/>
                <a:gd name="T6" fmla="*/ 159 w 378"/>
                <a:gd name="T7" fmla="*/ 13 h 423"/>
                <a:gd name="T8" fmla="*/ 218 w 378"/>
                <a:gd name="T9" fmla="*/ 16 h 423"/>
                <a:gd name="T10" fmla="*/ 258 w 378"/>
                <a:gd name="T11" fmla="*/ 59 h 423"/>
                <a:gd name="T12" fmla="*/ 288 w 378"/>
                <a:gd name="T13" fmla="*/ 114 h 423"/>
                <a:gd name="T14" fmla="*/ 308 w 378"/>
                <a:gd name="T15" fmla="*/ 163 h 423"/>
                <a:gd name="T16" fmla="*/ 346 w 378"/>
                <a:gd name="T17" fmla="*/ 243 h 423"/>
                <a:gd name="T18" fmla="*/ 373 w 378"/>
                <a:gd name="T19" fmla="*/ 319 h 423"/>
                <a:gd name="T20" fmla="*/ 374 w 378"/>
                <a:gd name="T21" fmla="*/ 316 h 423"/>
                <a:gd name="T22" fmla="*/ 186 w 378"/>
                <a:gd name="T23" fmla="*/ 417 h 423"/>
                <a:gd name="T24" fmla="*/ 189 w 378"/>
                <a:gd name="T25" fmla="*/ 421 h 423"/>
                <a:gd name="T26" fmla="*/ 376 w 378"/>
                <a:gd name="T27" fmla="*/ 320 h 423"/>
                <a:gd name="T28" fmla="*/ 377 w 378"/>
                <a:gd name="T29" fmla="*/ 317 h 423"/>
                <a:gd name="T30" fmla="*/ 369 w 378"/>
                <a:gd name="T31" fmla="*/ 299 h 423"/>
                <a:gd name="T32" fmla="*/ 364 w 378"/>
                <a:gd name="T33" fmla="*/ 278 h 423"/>
                <a:gd name="T34" fmla="*/ 348 w 378"/>
                <a:gd name="T35" fmla="*/ 238 h 423"/>
                <a:gd name="T36" fmla="*/ 312 w 378"/>
                <a:gd name="T37" fmla="*/ 159 h 423"/>
                <a:gd name="T38" fmla="*/ 261 w 378"/>
                <a:gd name="T39" fmla="*/ 54 h 423"/>
                <a:gd name="T40" fmla="*/ 179 w 378"/>
                <a:gd name="T41" fmla="*/ 4 h 423"/>
                <a:gd name="T42" fmla="*/ 114 w 378"/>
                <a:gd name="T43" fmla="*/ 23 h 423"/>
                <a:gd name="T44" fmla="*/ 59 w 378"/>
                <a:gd name="T45" fmla="*/ 53 h 423"/>
                <a:gd name="T46" fmla="*/ 1 w 378"/>
                <a:gd name="T47" fmla="*/ 134 h 423"/>
                <a:gd name="T48" fmla="*/ 5 w 378"/>
                <a:gd name="T49" fmla="*/ 13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423">
                  <a:moveTo>
                    <a:pt x="5" y="136"/>
                  </a:moveTo>
                  <a:cubicBezTo>
                    <a:pt x="14" y="115"/>
                    <a:pt x="24" y="94"/>
                    <a:pt x="39" y="77"/>
                  </a:cubicBezTo>
                  <a:cubicBezTo>
                    <a:pt x="54" y="60"/>
                    <a:pt x="73" y="48"/>
                    <a:pt x="93" y="38"/>
                  </a:cubicBezTo>
                  <a:cubicBezTo>
                    <a:pt x="114" y="28"/>
                    <a:pt x="136" y="19"/>
                    <a:pt x="159" y="13"/>
                  </a:cubicBezTo>
                  <a:cubicBezTo>
                    <a:pt x="179" y="8"/>
                    <a:pt x="199" y="5"/>
                    <a:pt x="218" y="16"/>
                  </a:cubicBezTo>
                  <a:cubicBezTo>
                    <a:pt x="235" y="25"/>
                    <a:pt x="248" y="42"/>
                    <a:pt x="258" y="59"/>
                  </a:cubicBezTo>
                  <a:cubicBezTo>
                    <a:pt x="270" y="76"/>
                    <a:pt x="279" y="95"/>
                    <a:pt x="288" y="114"/>
                  </a:cubicBezTo>
                  <a:cubicBezTo>
                    <a:pt x="295" y="130"/>
                    <a:pt x="301" y="147"/>
                    <a:pt x="308" y="163"/>
                  </a:cubicBezTo>
                  <a:cubicBezTo>
                    <a:pt x="320" y="190"/>
                    <a:pt x="334" y="216"/>
                    <a:pt x="346" y="243"/>
                  </a:cubicBezTo>
                  <a:cubicBezTo>
                    <a:pt x="356" y="268"/>
                    <a:pt x="361" y="295"/>
                    <a:pt x="373" y="319"/>
                  </a:cubicBezTo>
                  <a:cubicBezTo>
                    <a:pt x="373" y="318"/>
                    <a:pt x="374" y="317"/>
                    <a:pt x="374" y="316"/>
                  </a:cubicBezTo>
                  <a:cubicBezTo>
                    <a:pt x="301" y="328"/>
                    <a:pt x="240" y="368"/>
                    <a:pt x="186" y="417"/>
                  </a:cubicBezTo>
                  <a:cubicBezTo>
                    <a:pt x="184" y="419"/>
                    <a:pt x="187" y="423"/>
                    <a:pt x="189" y="421"/>
                  </a:cubicBezTo>
                  <a:cubicBezTo>
                    <a:pt x="243" y="372"/>
                    <a:pt x="303" y="333"/>
                    <a:pt x="376" y="320"/>
                  </a:cubicBezTo>
                  <a:cubicBezTo>
                    <a:pt x="377" y="320"/>
                    <a:pt x="378" y="318"/>
                    <a:pt x="377" y="317"/>
                  </a:cubicBezTo>
                  <a:cubicBezTo>
                    <a:pt x="374" y="311"/>
                    <a:pt x="371" y="305"/>
                    <a:pt x="369" y="299"/>
                  </a:cubicBezTo>
                  <a:cubicBezTo>
                    <a:pt x="367" y="292"/>
                    <a:pt x="366" y="285"/>
                    <a:pt x="364" y="278"/>
                  </a:cubicBezTo>
                  <a:cubicBezTo>
                    <a:pt x="359" y="265"/>
                    <a:pt x="354" y="251"/>
                    <a:pt x="348" y="238"/>
                  </a:cubicBezTo>
                  <a:cubicBezTo>
                    <a:pt x="337" y="211"/>
                    <a:pt x="323" y="185"/>
                    <a:pt x="312" y="159"/>
                  </a:cubicBezTo>
                  <a:cubicBezTo>
                    <a:pt x="296" y="123"/>
                    <a:pt x="282" y="87"/>
                    <a:pt x="261" y="54"/>
                  </a:cubicBezTo>
                  <a:cubicBezTo>
                    <a:pt x="242" y="24"/>
                    <a:pt x="217" y="0"/>
                    <a:pt x="179" y="4"/>
                  </a:cubicBezTo>
                  <a:cubicBezTo>
                    <a:pt x="157" y="7"/>
                    <a:pt x="135" y="15"/>
                    <a:pt x="114" y="23"/>
                  </a:cubicBezTo>
                  <a:cubicBezTo>
                    <a:pt x="95" y="31"/>
                    <a:pt x="76" y="41"/>
                    <a:pt x="59" y="53"/>
                  </a:cubicBezTo>
                  <a:cubicBezTo>
                    <a:pt x="31" y="73"/>
                    <a:pt x="14" y="102"/>
                    <a:pt x="1" y="134"/>
                  </a:cubicBezTo>
                  <a:cubicBezTo>
                    <a:pt x="0" y="136"/>
                    <a:pt x="4" y="139"/>
                    <a:pt x="5" y="13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dirty="0">
                <a:cs typeface="+mn-ea"/>
                <a:sym typeface="+mn-lt"/>
              </a:endParaRPr>
            </a:p>
          </p:txBody>
        </p:sp>
        <p:sp>
          <p:nvSpPr>
            <p:cNvPr id="66" name="Freeform 405">
              <a:extLst>
                <a:ext uri="{FF2B5EF4-FFF2-40B4-BE49-F238E27FC236}">
                  <a16:creationId xmlns="" xmlns:a16="http://schemas.microsoft.com/office/drawing/2014/main" id="{348ED53A-35DC-4275-95A2-7D3DDFFDE0EA}"/>
                </a:ext>
              </a:extLst>
            </p:cNvPr>
            <p:cNvSpPr/>
            <p:nvPr/>
          </p:nvSpPr>
          <p:spPr bwMode="auto">
            <a:xfrm>
              <a:off x="1327" y="2356"/>
              <a:ext cx="237" cy="128"/>
            </a:xfrm>
            <a:custGeom>
              <a:avLst/>
              <a:gdLst>
                <a:gd name="T0" fmla="*/ 3 w 100"/>
                <a:gd name="T1" fmla="*/ 53 h 54"/>
                <a:gd name="T2" fmla="*/ 55 w 100"/>
                <a:gd name="T3" fmla="*/ 36 h 54"/>
                <a:gd name="T4" fmla="*/ 98 w 100"/>
                <a:gd name="T5" fmla="*/ 4 h 54"/>
                <a:gd name="T6" fmla="*/ 94 w 100"/>
                <a:gd name="T7" fmla="*/ 2 h 54"/>
                <a:gd name="T8" fmla="*/ 55 w 100"/>
                <a:gd name="T9" fmla="*/ 31 h 54"/>
                <a:gd name="T10" fmla="*/ 3 w 100"/>
                <a:gd name="T11" fmla="*/ 48 h 54"/>
                <a:gd name="T12" fmla="*/ 3 w 100"/>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100" h="54">
                  <a:moveTo>
                    <a:pt x="3" y="53"/>
                  </a:moveTo>
                  <a:cubicBezTo>
                    <a:pt x="21" y="54"/>
                    <a:pt x="40" y="44"/>
                    <a:pt x="55" y="36"/>
                  </a:cubicBezTo>
                  <a:cubicBezTo>
                    <a:pt x="70" y="28"/>
                    <a:pt x="89" y="18"/>
                    <a:pt x="98" y="4"/>
                  </a:cubicBezTo>
                  <a:cubicBezTo>
                    <a:pt x="100" y="2"/>
                    <a:pt x="96" y="0"/>
                    <a:pt x="94" y="2"/>
                  </a:cubicBezTo>
                  <a:cubicBezTo>
                    <a:pt x="85" y="15"/>
                    <a:pt x="68" y="23"/>
                    <a:pt x="55" y="31"/>
                  </a:cubicBezTo>
                  <a:cubicBezTo>
                    <a:pt x="40" y="39"/>
                    <a:pt x="21" y="49"/>
                    <a:pt x="3" y="48"/>
                  </a:cubicBezTo>
                  <a:cubicBezTo>
                    <a:pt x="0" y="48"/>
                    <a:pt x="0" y="53"/>
                    <a:pt x="3" y="5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7" name="Freeform 406">
              <a:extLst>
                <a:ext uri="{FF2B5EF4-FFF2-40B4-BE49-F238E27FC236}">
                  <a16:creationId xmlns="" xmlns:a16="http://schemas.microsoft.com/office/drawing/2014/main" id="{21B5F67D-E225-4180-883A-92EA76F9ED43}"/>
                </a:ext>
              </a:extLst>
            </p:cNvPr>
            <p:cNvSpPr/>
            <p:nvPr/>
          </p:nvSpPr>
          <p:spPr bwMode="auto">
            <a:xfrm>
              <a:off x="1353" y="2401"/>
              <a:ext cx="216" cy="121"/>
            </a:xfrm>
            <a:custGeom>
              <a:avLst/>
              <a:gdLst>
                <a:gd name="T0" fmla="*/ 5 w 91"/>
                <a:gd name="T1" fmla="*/ 49 h 51"/>
                <a:gd name="T2" fmla="*/ 88 w 91"/>
                <a:gd name="T3" fmla="*/ 6 h 51"/>
                <a:gd name="T4" fmla="*/ 86 w 91"/>
                <a:gd name="T5" fmla="*/ 2 h 51"/>
                <a:gd name="T6" fmla="*/ 3 w 91"/>
                <a:gd name="T7" fmla="*/ 45 h 51"/>
                <a:gd name="T8" fmla="*/ 5 w 91"/>
                <a:gd name="T9" fmla="*/ 49 h 51"/>
              </a:gdLst>
              <a:ahLst/>
              <a:cxnLst>
                <a:cxn ang="0">
                  <a:pos x="T0" y="T1"/>
                </a:cxn>
                <a:cxn ang="0">
                  <a:pos x="T2" y="T3"/>
                </a:cxn>
                <a:cxn ang="0">
                  <a:pos x="T4" y="T5"/>
                </a:cxn>
                <a:cxn ang="0">
                  <a:pos x="T6" y="T7"/>
                </a:cxn>
                <a:cxn ang="0">
                  <a:pos x="T8" y="T9"/>
                </a:cxn>
              </a:cxnLst>
              <a:rect l="0" t="0" r="r" b="b"/>
              <a:pathLst>
                <a:path w="91" h="51">
                  <a:moveTo>
                    <a:pt x="5" y="49"/>
                  </a:moveTo>
                  <a:cubicBezTo>
                    <a:pt x="34" y="37"/>
                    <a:pt x="62" y="24"/>
                    <a:pt x="88" y="6"/>
                  </a:cubicBezTo>
                  <a:cubicBezTo>
                    <a:pt x="91" y="5"/>
                    <a:pt x="88" y="0"/>
                    <a:pt x="86" y="2"/>
                  </a:cubicBezTo>
                  <a:cubicBezTo>
                    <a:pt x="60" y="20"/>
                    <a:pt x="31" y="33"/>
                    <a:pt x="3" y="45"/>
                  </a:cubicBezTo>
                  <a:cubicBezTo>
                    <a:pt x="0" y="47"/>
                    <a:pt x="2" y="51"/>
                    <a:pt x="5" y="4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8" name="Freeform 407">
              <a:extLst>
                <a:ext uri="{FF2B5EF4-FFF2-40B4-BE49-F238E27FC236}">
                  <a16:creationId xmlns="" xmlns:a16="http://schemas.microsoft.com/office/drawing/2014/main" id="{40768D47-D45E-4EED-A151-9BA9507B885D}"/>
                </a:ext>
              </a:extLst>
            </p:cNvPr>
            <p:cNvSpPr/>
            <p:nvPr/>
          </p:nvSpPr>
          <p:spPr bwMode="auto">
            <a:xfrm>
              <a:off x="1216" y="2192"/>
              <a:ext cx="294" cy="164"/>
            </a:xfrm>
            <a:custGeom>
              <a:avLst/>
              <a:gdLst>
                <a:gd name="T0" fmla="*/ 5 w 124"/>
                <a:gd name="T1" fmla="*/ 68 h 69"/>
                <a:gd name="T2" fmla="*/ 121 w 124"/>
                <a:gd name="T3" fmla="*/ 5 h 69"/>
                <a:gd name="T4" fmla="*/ 119 w 124"/>
                <a:gd name="T5" fmla="*/ 1 h 69"/>
                <a:gd name="T6" fmla="*/ 111 w 124"/>
                <a:gd name="T7" fmla="*/ 4 h 69"/>
                <a:gd name="T8" fmla="*/ 114 w 124"/>
                <a:gd name="T9" fmla="*/ 8 h 69"/>
                <a:gd name="T10" fmla="*/ 121 w 124"/>
                <a:gd name="T11" fmla="*/ 5 h 69"/>
                <a:gd name="T12" fmla="*/ 119 w 124"/>
                <a:gd name="T13" fmla="*/ 1 h 69"/>
                <a:gd name="T14" fmla="*/ 3 w 124"/>
                <a:gd name="T15" fmla="*/ 64 h 69"/>
                <a:gd name="T16" fmla="*/ 5 w 124"/>
                <a:gd name="T17" fmla="*/ 6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69">
                  <a:moveTo>
                    <a:pt x="5" y="68"/>
                  </a:moveTo>
                  <a:cubicBezTo>
                    <a:pt x="42" y="43"/>
                    <a:pt x="84" y="29"/>
                    <a:pt x="121" y="5"/>
                  </a:cubicBezTo>
                  <a:cubicBezTo>
                    <a:pt x="124" y="3"/>
                    <a:pt x="121" y="0"/>
                    <a:pt x="119" y="1"/>
                  </a:cubicBezTo>
                  <a:cubicBezTo>
                    <a:pt x="116" y="2"/>
                    <a:pt x="114" y="3"/>
                    <a:pt x="111" y="4"/>
                  </a:cubicBezTo>
                  <a:cubicBezTo>
                    <a:pt x="109" y="5"/>
                    <a:pt x="111" y="9"/>
                    <a:pt x="114" y="8"/>
                  </a:cubicBezTo>
                  <a:cubicBezTo>
                    <a:pt x="116" y="7"/>
                    <a:pt x="119" y="6"/>
                    <a:pt x="121" y="5"/>
                  </a:cubicBezTo>
                  <a:cubicBezTo>
                    <a:pt x="120" y="4"/>
                    <a:pt x="120" y="2"/>
                    <a:pt x="119" y="1"/>
                  </a:cubicBezTo>
                  <a:cubicBezTo>
                    <a:pt x="82" y="25"/>
                    <a:pt x="39" y="39"/>
                    <a:pt x="3" y="64"/>
                  </a:cubicBezTo>
                  <a:cubicBezTo>
                    <a:pt x="0" y="65"/>
                    <a:pt x="2" y="69"/>
                    <a:pt x="5" y="6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9" name="Freeform 408">
              <a:extLst>
                <a:ext uri="{FF2B5EF4-FFF2-40B4-BE49-F238E27FC236}">
                  <a16:creationId xmlns="" xmlns:a16="http://schemas.microsoft.com/office/drawing/2014/main" id="{A888791E-23F2-4623-8525-F6700E4DEC02}"/>
                </a:ext>
              </a:extLst>
            </p:cNvPr>
            <p:cNvSpPr/>
            <p:nvPr/>
          </p:nvSpPr>
          <p:spPr bwMode="auto">
            <a:xfrm>
              <a:off x="1252" y="2251"/>
              <a:ext cx="222" cy="131"/>
            </a:xfrm>
            <a:custGeom>
              <a:avLst/>
              <a:gdLst>
                <a:gd name="T0" fmla="*/ 5 w 94"/>
                <a:gd name="T1" fmla="*/ 53 h 55"/>
                <a:gd name="T2" fmla="*/ 91 w 94"/>
                <a:gd name="T3" fmla="*/ 5 h 55"/>
                <a:gd name="T4" fmla="*/ 89 w 94"/>
                <a:gd name="T5" fmla="*/ 1 h 55"/>
                <a:gd name="T6" fmla="*/ 3 w 94"/>
                <a:gd name="T7" fmla="*/ 49 h 55"/>
                <a:gd name="T8" fmla="*/ 5 w 94"/>
                <a:gd name="T9" fmla="*/ 53 h 55"/>
              </a:gdLst>
              <a:ahLst/>
              <a:cxnLst>
                <a:cxn ang="0">
                  <a:pos x="T0" y="T1"/>
                </a:cxn>
                <a:cxn ang="0">
                  <a:pos x="T2" y="T3"/>
                </a:cxn>
                <a:cxn ang="0">
                  <a:pos x="T4" y="T5"/>
                </a:cxn>
                <a:cxn ang="0">
                  <a:pos x="T6" y="T7"/>
                </a:cxn>
                <a:cxn ang="0">
                  <a:pos x="T8" y="T9"/>
                </a:cxn>
              </a:cxnLst>
              <a:rect l="0" t="0" r="r" b="b"/>
              <a:pathLst>
                <a:path w="94" h="55">
                  <a:moveTo>
                    <a:pt x="5" y="53"/>
                  </a:moveTo>
                  <a:cubicBezTo>
                    <a:pt x="33" y="35"/>
                    <a:pt x="64" y="23"/>
                    <a:pt x="91" y="5"/>
                  </a:cubicBezTo>
                  <a:cubicBezTo>
                    <a:pt x="94" y="4"/>
                    <a:pt x="91" y="0"/>
                    <a:pt x="89" y="1"/>
                  </a:cubicBezTo>
                  <a:cubicBezTo>
                    <a:pt x="61" y="19"/>
                    <a:pt x="30" y="31"/>
                    <a:pt x="3" y="49"/>
                  </a:cubicBezTo>
                  <a:cubicBezTo>
                    <a:pt x="0" y="51"/>
                    <a:pt x="3" y="55"/>
                    <a:pt x="5" y="5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0" name="Freeform 409">
              <a:extLst>
                <a:ext uri="{FF2B5EF4-FFF2-40B4-BE49-F238E27FC236}">
                  <a16:creationId xmlns="" xmlns:a16="http://schemas.microsoft.com/office/drawing/2014/main" id="{980A6F2E-9F42-40BE-8C5A-0F009C606B02}"/>
                </a:ext>
              </a:extLst>
            </p:cNvPr>
            <p:cNvSpPr/>
            <p:nvPr/>
          </p:nvSpPr>
          <p:spPr bwMode="auto">
            <a:xfrm>
              <a:off x="1263" y="2275"/>
              <a:ext cx="254" cy="133"/>
            </a:xfrm>
            <a:custGeom>
              <a:avLst/>
              <a:gdLst>
                <a:gd name="T0" fmla="*/ 5 w 107"/>
                <a:gd name="T1" fmla="*/ 55 h 56"/>
                <a:gd name="T2" fmla="*/ 105 w 107"/>
                <a:gd name="T3" fmla="*/ 6 h 56"/>
                <a:gd name="T4" fmla="*/ 103 w 107"/>
                <a:gd name="T5" fmla="*/ 2 h 56"/>
                <a:gd name="T6" fmla="*/ 3 w 107"/>
                <a:gd name="T7" fmla="*/ 51 h 56"/>
                <a:gd name="T8" fmla="*/ 5 w 107"/>
                <a:gd name="T9" fmla="*/ 55 h 56"/>
              </a:gdLst>
              <a:ahLst/>
              <a:cxnLst>
                <a:cxn ang="0">
                  <a:pos x="T0" y="T1"/>
                </a:cxn>
                <a:cxn ang="0">
                  <a:pos x="T2" y="T3"/>
                </a:cxn>
                <a:cxn ang="0">
                  <a:pos x="T4" y="T5"/>
                </a:cxn>
                <a:cxn ang="0">
                  <a:pos x="T6" y="T7"/>
                </a:cxn>
                <a:cxn ang="0">
                  <a:pos x="T8" y="T9"/>
                </a:cxn>
              </a:cxnLst>
              <a:rect l="0" t="0" r="r" b="b"/>
              <a:pathLst>
                <a:path w="107" h="56">
                  <a:moveTo>
                    <a:pt x="5" y="55"/>
                  </a:moveTo>
                  <a:cubicBezTo>
                    <a:pt x="40" y="43"/>
                    <a:pt x="75" y="29"/>
                    <a:pt x="105" y="6"/>
                  </a:cubicBezTo>
                  <a:cubicBezTo>
                    <a:pt x="107" y="4"/>
                    <a:pt x="105" y="0"/>
                    <a:pt x="103" y="2"/>
                  </a:cubicBezTo>
                  <a:cubicBezTo>
                    <a:pt x="73" y="25"/>
                    <a:pt x="38" y="39"/>
                    <a:pt x="3" y="51"/>
                  </a:cubicBezTo>
                  <a:cubicBezTo>
                    <a:pt x="0" y="52"/>
                    <a:pt x="2" y="56"/>
                    <a:pt x="5" y="5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1" name="Freeform 410">
              <a:extLst>
                <a:ext uri="{FF2B5EF4-FFF2-40B4-BE49-F238E27FC236}">
                  <a16:creationId xmlns="" xmlns:a16="http://schemas.microsoft.com/office/drawing/2014/main" id="{1B312A61-F840-4569-A2BB-F34BEA8D0138}"/>
                </a:ext>
              </a:extLst>
            </p:cNvPr>
            <p:cNvSpPr/>
            <p:nvPr/>
          </p:nvSpPr>
          <p:spPr bwMode="auto">
            <a:xfrm>
              <a:off x="1398" y="2548"/>
              <a:ext cx="209" cy="204"/>
            </a:xfrm>
            <a:custGeom>
              <a:avLst/>
              <a:gdLst>
                <a:gd name="T0" fmla="*/ 2 w 88"/>
                <a:gd name="T1" fmla="*/ 34 h 86"/>
                <a:gd name="T2" fmla="*/ 29 w 88"/>
                <a:gd name="T3" fmla="*/ 85 h 86"/>
                <a:gd name="T4" fmla="*/ 32 w 88"/>
                <a:gd name="T5" fmla="*/ 86 h 86"/>
                <a:gd name="T6" fmla="*/ 87 w 88"/>
                <a:gd name="T7" fmla="*/ 58 h 86"/>
                <a:gd name="T8" fmla="*/ 88 w 88"/>
                <a:gd name="T9" fmla="*/ 56 h 86"/>
                <a:gd name="T10" fmla="*/ 70 w 88"/>
                <a:gd name="T11" fmla="*/ 23 h 86"/>
                <a:gd name="T12" fmla="*/ 58 w 88"/>
                <a:gd name="T13" fmla="*/ 3 h 86"/>
                <a:gd name="T14" fmla="*/ 35 w 88"/>
                <a:gd name="T15" fmla="*/ 11 h 86"/>
                <a:gd name="T16" fmla="*/ 3 w 88"/>
                <a:gd name="T17" fmla="*/ 31 h 86"/>
                <a:gd name="T18" fmla="*/ 5 w 88"/>
                <a:gd name="T19" fmla="*/ 35 h 86"/>
                <a:gd name="T20" fmla="*/ 44 w 88"/>
                <a:gd name="T21" fmla="*/ 11 h 86"/>
                <a:gd name="T22" fmla="*/ 53 w 88"/>
                <a:gd name="T23" fmla="*/ 8 h 86"/>
                <a:gd name="T24" fmla="*/ 61 w 88"/>
                <a:gd name="T25" fmla="*/ 15 h 86"/>
                <a:gd name="T26" fmla="*/ 74 w 88"/>
                <a:gd name="T27" fmla="*/ 37 h 86"/>
                <a:gd name="T28" fmla="*/ 80 w 88"/>
                <a:gd name="T29" fmla="*/ 47 h 86"/>
                <a:gd name="T30" fmla="*/ 75 w 88"/>
                <a:gd name="T31" fmla="*/ 60 h 86"/>
                <a:gd name="T32" fmla="*/ 46 w 88"/>
                <a:gd name="T33" fmla="*/ 75 h 86"/>
                <a:gd name="T34" fmla="*/ 32 w 88"/>
                <a:gd name="T35" fmla="*/ 79 h 86"/>
                <a:gd name="T36" fmla="*/ 24 w 88"/>
                <a:gd name="T37" fmla="*/ 65 h 86"/>
                <a:gd name="T38" fmla="*/ 6 w 88"/>
                <a:gd name="T39" fmla="*/ 33 h 86"/>
                <a:gd name="T40" fmla="*/ 2 w 88"/>
                <a:gd name="T41"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6">
                  <a:moveTo>
                    <a:pt x="2" y="34"/>
                  </a:moveTo>
                  <a:cubicBezTo>
                    <a:pt x="9" y="52"/>
                    <a:pt x="21" y="67"/>
                    <a:pt x="29" y="85"/>
                  </a:cubicBezTo>
                  <a:cubicBezTo>
                    <a:pt x="30" y="86"/>
                    <a:pt x="31" y="86"/>
                    <a:pt x="32" y="86"/>
                  </a:cubicBezTo>
                  <a:cubicBezTo>
                    <a:pt x="51" y="78"/>
                    <a:pt x="69" y="69"/>
                    <a:pt x="87" y="58"/>
                  </a:cubicBezTo>
                  <a:cubicBezTo>
                    <a:pt x="88" y="58"/>
                    <a:pt x="88" y="57"/>
                    <a:pt x="88" y="56"/>
                  </a:cubicBezTo>
                  <a:cubicBezTo>
                    <a:pt x="85" y="43"/>
                    <a:pt x="77" y="34"/>
                    <a:pt x="70" y="23"/>
                  </a:cubicBezTo>
                  <a:cubicBezTo>
                    <a:pt x="67" y="17"/>
                    <a:pt x="66" y="5"/>
                    <a:pt x="58" y="3"/>
                  </a:cubicBezTo>
                  <a:cubicBezTo>
                    <a:pt x="52" y="0"/>
                    <a:pt x="40" y="8"/>
                    <a:pt x="35" y="11"/>
                  </a:cubicBezTo>
                  <a:cubicBezTo>
                    <a:pt x="24" y="17"/>
                    <a:pt x="13" y="24"/>
                    <a:pt x="3" y="31"/>
                  </a:cubicBezTo>
                  <a:cubicBezTo>
                    <a:pt x="0" y="33"/>
                    <a:pt x="3" y="37"/>
                    <a:pt x="5" y="35"/>
                  </a:cubicBezTo>
                  <a:cubicBezTo>
                    <a:pt x="18" y="27"/>
                    <a:pt x="30" y="18"/>
                    <a:pt x="44" y="11"/>
                  </a:cubicBezTo>
                  <a:cubicBezTo>
                    <a:pt x="47" y="10"/>
                    <a:pt x="50" y="9"/>
                    <a:pt x="53" y="8"/>
                  </a:cubicBezTo>
                  <a:cubicBezTo>
                    <a:pt x="59" y="6"/>
                    <a:pt x="60" y="11"/>
                    <a:pt x="61" y="15"/>
                  </a:cubicBezTo>
                  <a:cubicBezTo>
                    <a:pt x="64" y="23"/>
                    <a:pt x="69" y="30"/>
                    <a:pt x="74" y="37"/>
                  </a:cubicBezTo>
                  <a:cubicBezTo>
                    <a:pt x="76" y="40"/>
                    <a:pt x="78" y="43"/>
                    <a:pt x="80" y="47"/>
                  </a:cubicBezTo>
                  <a:cubicBezTo>
                    <a:pt x="84" y="55"/>
                    <a:pt x="82" y="56"/>
                    <a:pt x="75" y="60"/>
                  </a:cubicBezTo>
                  <a:cubicBezTo>
                    <a:pt x="66" y="65"/>
                    <a:pt x="56" y="70"/>
                    <a:pt x="46" y="75"/>
                  </a:cubicBezTo>
                  <a:cubicBezTo>
                    <a:pt x="44" y="76"/>
                    <a:pt x="33" y="82"/>
                    <a:pt x="32" y="79"/>
                  </a:cubicBezTo>
                  <a:cubicBezTo>
                    <a:pt x="29" y="75"/>
                    <a:pt x="26" y="70"/>
                    <a:pt x="24" y="65"/>
                  </a:cubicBezTo>
                  <a:cubicBezTo>
                    <a:pt x="17" y="54"/>
                    <a:pt x="11" y="44"/>
                    <a:pt x="6" y="33"/>
                  </a:cubicBezTo>
                  <a:cubicBezTo>
                    <a:pt x="5" y="30"/>
                    <a:pt x="1" y="31"/>
                    <a:pt x="2" y="3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2" name="Freeform 411">
              <a:extLst>
                <a:ext uri="{FF2B5EF4-FFF2-40B4-BE49-F238E27FC236}">
                  <a16:creationId xmlns="" xmlns:a16="http://schemas.microsoft.com/office/drawing/2014/main" id="{FAD80D1C-81B5-4BAB-9EC7-05848D1F47CD}"/>
                </a:ext>
              </a:extLst>
            </p:cNvPr>
            <p:cNvSpPr/>
            <p:nvPr/>
          </p:nvSpPr>
          <p:spPr bwMode="auto">
            <a:xfrm>
              <a:off x="1626" y="2631"/>
              <a:ext cx="198" cy="189"/>
            </a:xfrm>
            <a:custGeom>
              <a:avLst/>
              <a:gdLst>
                <a:gd name="T0" fmla="*/ 1 w 84"/>
                <a:gd name="T1" fmla="*/ 31 h 80"/>
                <a:gd name="T2" fmla="*/ 32 w 84"/>
                <a:gd name="T3" fmla="*/ 78 h 80"/>
                <a:gd name="T4" fmla="*/ 35 w 84"/>
                <a:gd name="T5" fmla="*/ 79 h 80"/>
                <a:gd name="T6" fmla="*/ 73 w 84"/>
                <a:gd name="T7" fmla="*/ 61 h 80"/>
                <a:gd name="T8" fmla="*/ 68 w 84"/>
                <a:gd name="T9" fmla="*/ 26 h 80"/>
                <a:gd name="T10" fmla="*/ 55 w 84"/>
                <a:gd name="T11" fmla="*/ 7 h 80"/>
                <a:gd name="T12" fmla="*/ 45 w 84"/>
                <a:gd name="T13" fmla="*/ 0 h 80"/>
                <a:gd name="T14" fmla="*/ 28 w 84"/>
                <a:gd name="T15" fmla="*/ 8 h 80"/>
                <a:gd name="T16" fmla="*/ 2 w 84"/>
                <a:gd name="T17" fmla="*/ 29 h 80"/>
                <a:gd name="T18" fmla="*/ 5 w 84"/>
                <a:gd name="T19" fmla="*/ 33 h 80"/>
                <a:gd name="T20" fmla="*/ 37 w 84"/>
                <a:gd name="T21" fmla="*/ 8 h 80"/>
                <a:gd name="T22" fmla="*/ 52 w 84"/>
                <a:gd name="T23" fmla="*/ 11 h 80"/>
                <a:gd name="T24" fmla="*/ 62 w 84"/>
                <a:gd name="T25" fmla="*/ 27 h 80"/>
                <a:gd name="T26" fmla="*/ 72 w 84"/>
                <a:gd name="T27" fmla="*/ 44 h 80"/>
                <a:gd name="T28" fmla="*/ 64 w 84"/>
                <a:gd name="T29" fmla="*/ 61 h 80"/>
                <a:gd name="T30" fmla="*/ 33 w 84"/>
                <a:gd name="T31" fmla="*/ 75 h 80"/>
                <a:gd name="T32" fmla="*/ 36 w 84"/>
                <a:gd name="T33" fmla="*/ 76 h 80"/>
                <a:gd name="T34" fmla="*/ 6 w 84"/>
                <a:gd name="T35" fmla="*/ 30 h 80"/>
                <a:gd name="T36" fmla="*/ 1 w 84"/>
                <a:gd name="T37" fmla="*/ 3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0">
                  <a:moveTo>
                    <a:pt x="1" y="31"/>
                  </a:moveTo>
                  <a:cubicBezTo>
                    <a:pt x="9" y="49"/>
                    <a:pt x="23" y="62"/>
                    <a:pt x="32" y="78"/>
                  </a:cubicBezTo>
                  <a:cubicBezTo>
                    <a:pt x="33" y="79"/>
                    <a:pt x="34" y="80"/>
                    <a:pt x="35" y="79"/>
                  </a:cubicBezTo>
                  <a:cubicBezTo>
                    <a:pt x="48" y="72"/>
                    <a:pt x="62" y="70"/>
                    <a:pt x="73" y="61"/>
                  </a:cubicBezTo>
                  <a:cubicBezTo>
                    <a:pt x="84" y="51"/>
                    <a:pt x="74" y="35"/>
                    <a:pt x="68" y="26"/>
                  </a:cubicBezTo>
                  <a:cubicBezTo>
                    <a:pt x="63" y="20"/>
                    <a:pt x="59" y="14"/>
                    <a:pt x="55" y="7"/>
                  </a:cubicBezTo>
                  <a:cubicBezTo>
                    <a:pt x="52" y="3"/>
                    <a:pt x="50" y="0"/>
                    <a:pt x="45" y="0"/>
                  </a:cubicBezTo>
                  <a:cubicBezTo>
                    <a:pt x="39" y="0"/>
                    <a:pt x="32" y="5"/>
                    <a:pt x="28" y="8"/>
                  </a:cubicBezTo>
                  <a:cubicBezTo>
                    <a:pt x="19" y="15"/>
                    <a:pt x="11" y="22"/>
                    <a:pt x="2" y="29"/>
                  </a:cubicBezTo>
                  <a:cubicBezTo>
                    <a:pt x="0" y="31"/>
                    <a:pt x="2" y="35"/>
                    <a:pt x="5" y="33"/>
                  </a:cubicBezTo>
                  <a:cubicBezTo>
                    <a:pt x="16" y="25"/>
                    <a:pt x="25" y="15"/>
                    <a:pt x="37" y="8"/>
                  </a:cubicBezTo>
                  <a:cubicBezTo>
                    <a:pt x="44" y="4"/>
                    <a:pt x="47" y="4"/>
                    <a:pt x="52" y="11"/>
                  </a:cubicBezTo>
                  <a:cubicBezTo>
                    <a:pt x="55" y="17"/>
                    <a:pt x="59" y="22"/>
                    <a:pt x="62" y="27"/>
                  </a:cubicBezTo>
                  <a:cubicBezTo>
                    <a:pt x="66" y="32"/>
                    <a:pt x="70" y="37"/>
                    <a:pt x="72" y="44"/>
                  </a:cubicBezTo>
                  <a:cubicBezTo>
                    <a:pt x="76" y="52"/>
                    <a:pt x="71" y="57"/>
                    <a:pt x="64" y="61"/>
                  </a:cubicBezTo>
                  <a:cubicBezTo>
                    <a:pt x="54" y="67"/>
                    <a:pt x="43" y="69"/>
                    <a:pt x="33" y="75"/>
                  </a:cubicBezTo>
                  <a:cubicBezTo>
                    <a:pt x="34" y="75"/>
                    <a:pt x="35" y="76"/>
                    <a:pt x="36" y="76"/>
                  </a:cubicBezTo>
                  <a:cubicBezTo>
                    <a:pt x="28" y="60"/>
                    <a:pt x="13" y="47"/>
                    <a:pt x="6" y="30"/>
                  </a:cubicBezTo>
                  <a:cubicBezTo>
                    <a:pt x="5" y="27"/>
                    <a:pt x="0" y="29"/>
                    <a:pt x="1" y="3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3" name="Freeform 412">
              <a:extLst>
                <a:ext uri="{FF2B5EF4-FFF2-40B4-BE49-F238E27FC236}">
                  <a16:creationId xmlns="" xmlns:a16="http://schemas.microsoft.com/office/drawing/2014/main" id="{037F9114-D167-4BD2-A235-CF5A7E3ADA92}"/>
                </a:ext>
              </a:extLst>
            </p:cNvPr>
            <p:cNvSpPr/>
            <p:nvPr/>
          </p:nvSpPr>
          <p:spPr bwMode="auto">
            <a:xfrm>
              <a:off x="1512" y="2714"/>
              <a:ext cx="97" cy="69"/>
            </a:xfrm>
            <a:custGeom>
              <a:avLst/>
              <a:gdLst>
                <a:gd name="T0" fmla="*/ 5 w 41"/>
                <a:gd name="T1" fmla="*/ 27 h 29"/>
                <a:gd name="T2" fmla="*/ 39 w 41"/>
                <a:gd name="T3" fmla="*/ 6 h 29"/>
                <a:gd name="T4" fmla="*/ 36 w 41"/>
                <a:gd name="T5" fmla="*/ 2 h 29"/>
                <a:gd name="T6" fmla="*/ 3 w 41"/>
                <a:gd name="T7" fmla="*/ 23 h 29"/>
                <a:gd name="T8" fmla="*/ 5 w 41"/>
                <a:gd name="T9" fmla="*/ 27 h 29"/>
              </a:gdLst>
              <a:ahLst/>
              <a:cxnLst>
                <a:cxn ang="0">
                  <a:pos x="T0" y="T1"/>
                </a:cxn>
                <a:cxn ang="0">
                  <a:pos x="T2" y="T3"/>
                </a:cxn>
                <a:cxn ang="0">
                  <a:pos x="T4" y="T5"/>
                </a:cxn>
                <a:cxn ang="0">
                  <a:pos x="T6" y="T7"/>
                </a:cxn>
                <a:cxn ang="0">
                  <a:pos x="T8" y="T9"/>
                </a:cxn>
              </a:cxnLst>
              <a:rect l="0" t="0" r="r" b="b"/>
              <a:pathLst>
                <a:path w="41" h="29">
                  <a:moveTo>
                    <a:pt x="5" y="27"/>
                  </a:moveTo>
                  <a:cubicBezTo>
                    <a:pt x="17" y="22"/>
                    <a:pt x="28" y="13"/>
                    <a:pt x="39" y="6"/>
                  </a:cubicBezTo>
                  <a:cubicBezTo>
                    <a:pt x="41" y="4"/>
                    <a:pt x="39" y="0"/>
                    <a:pt x="36" y="2"/>
                  </a:cubicBezTo>
                  <a:cubicBezTo>
                    <a:pt x="25" y="9"/>
                    <a:pt x="15" y="18"/>
                    <a:pt x="3" y="23"/>
                  </a:cubicBezTo>
                  <a:cubicBezTo>
                    <a:pt x="0" y="25"/>
                    <a:pt x="2" y="29"/>
                    <a:pt x="5" y="2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4" name="Freeform 413">
              <a:extLst>
                <a:ext uri="{FF2B5EF4-FFF2-40B4-BE49-F238E27FC236}">
                  <a16:creationId xmlns="" xmlns:a16="http://schemas.microsoft.com/office/drawing/2014/main" id="{4FBBC5B1-59A8-458C-AD5E-B46137CEAAA9}"/>
                </a:ext>
              </a:extLst>
            </p:cNvPr>
            <p:cNvSpPr/>
            <p:nvPr/>
          </p:nvSpPr>
          <p:spPr bwMode="auto">
            <a:xfrm>
              <a:off x="1531" y="2749"/>
              <a:ext cx="92" cy="62"/>
            </a:xfrm>
            <a:custGeom>
              <a:avLst/>
              <a:gdLst>
                <a:gd name="T0" fmla="*/ 5 w 39"/>
                <a:gd name="T1" fmla="*/ 24 h 26"/>
                <a:gd name="T2" fmla="*/ 36 w 39"/>
                <a:gd name="T3" fmla="*/ 6 h 26"/>
                <a:gd name="T4" fmla="*/ 34 w 39"/>
                <a:gd name="T5" fmla="*/ 1 h 26"/>
                <a:gd name="T6" fmla="*/ 3 w 39"/>
                <a:gd name="T7" fmla="*/ 20 h 26"/>
                <a:gd name="T8" fmla="*/ 5 w 39"/>
                <a:gd name="T9" fmla="*/ 24 h 26"/>
              </a:gdLst>
              <a:ahLst/>
              <a:cxnLst>
                <a:cxn ang="0">
                  <a:pos x="T0" y="T1"/>
                </a:cxn>
                <a:cxn ang="0">
                  <a:pos x="T2" y="T3"/>
                </a:cxn>
                <a:cxn ang="0">
                  <a:pos x="T4" y="T5"/>
                </a:cxn>
                <a:cxn ang="0">
                  <a:pos x="T6" y="T7"/>
                </a:cxn>
                <a:cxn ang="0">
                  <a:pos x="T8" y="T9"/>
                </a:cxn>
              </a:cxnLst>
              <a:rect l="0" t="0" r="r" b="b"/>
              <a:pathLst>
                <a:path w="39" h="26">
                  <a:moveTo>
                    <a:pt x="5" y="24"/>
                  </a:moveTo>
                  <a:cubicBezTo>
                    <a:pt x="15" y="18"/>
                    <a:pt x="26" y="12"/>
                    <a:pt x="36" y="6"/>
                  </a:cubicBezTo>
                  <a:cubicBezTo>
                    <a:pt x="39" y="4"/>
                    <a:pt x="37" y="0"/>
                    <a:pt x="34" y="1"/>
                  </a:cubicBezTo>
                  <a:cubicBezTo>
                    <a:pt x="24" y="8"/>
                    <a:pt x="13" y="14"/>
                    <a:pt x="3" y="20"/>
                  </a:cubicBezTo>
                  <a:cubicBezTo>
                    <a:pt x="0" y="22"/>
                    <a:pt x="2" y="26"/>
                    <a:pt x="5" y="2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5" name="Freeform 414">
              <a:extLst>
                <a:ext uri="{FF2B5EF4-FFF2-40B4-BE49-F238E27FC236}">
                  <a16:creationId xmlns="" xmlns:a16="http://schemas.microsoft.com/office/drawing/2014/main" id="{72881C74-A17C-48BF-B0E3-9272DE5F9A33}"/>
                </a:ext>
              </a:extLst>
            </p:cNvPr>
            <p:cNvSpPr/>
            <p:nvPr/>
          </p:nvSpPr>
          <p:spPr bwMode="auto">
            <a:xfrm>
              <a:off x="1566" y="2799"/>
              <a:ext cx="74" cy="52"/>
            </a:xfrm>
            <a:custGeom>
              <a:avLst/>
              <a:gdLst>
                <a:gd name="T0" fmla="*/ 3 w 31"/>
                <a:gd name="T1" fmla="*/ 22 h 22"/>
                <a:gd name="T2" fmla="*/ 29 w 31"/>
                <a:gd name="T3" fmla="*/ 5 h 22"/>
                <a:gd name="T4" fmla="*/ 26 w 31"/>
                <a:gd name="T5" fmla="*/ 2 h 22"/>
                <a:gd name="T6" fmla="*/ 3 w 31"/>
                <a:gd name="T7" fmla="*/ 17 h 22"/>
                <a:gd name="T8" fmla="*/ 3 w 31"/>
                <a:gd name="T9" fmla="*/ 22 h 22"/>
              </a:gdLst>
              <a:ahLst/>
              <a:cxnLst>
                <a:cxn ang="0">
                  <a:pos x="T0" y="T1"/>
                </a:cxn>
                <a:cxn ang="0">
                  <a:pos x="T2" y="T3"/>
                </a:cxn>
                <a:cxn ang="0">
                  <a:pos x="T4" y="T5"/>
                </a:cxn>
                <a:cxn ang="0">
                  <a:pos x="T6" y="T7"/>
                </a:cxn>
                <a:cxn ang="0">
                  <a:pos x="T8" y="T9"/>
                </a:cxn>
              </a:cxnLst>
              <a:rect l="0" t="0" r="r" b="b"/>
              <a:pathLst>
                <a:path w="31" h="22">
                  <a:moveTo>
                    <a:pt x="3" y="22"/>
                  </a:moveTo>
                  <a:cubicBezTo>
                    <a:pt x="14" y="20"/>
                    <a:pt x="22" y="13"/>
                    <a:pt x="29" y="5"/>
                  </a:cubicBezTo>
                  <a:cubicBezTo>
                    <a:pt x="31" y="3"/>
                    <a:pt x="28" y="0"/>
                    <a:pt x="26" y="2"/>
                  </a:cubicBezTo>
                  <a:cubicBezTo>
                    <a:pt x="20" y="9"/>
                    <a:pt x="12" y="16"/>
                    <a:pt x="3" y="17"/>
                  </a:cubicBezTo>
                  <a:cubicBezTo>
                    <a:pt x="0" y="18"/>
                    <a:pt x="0" y="22"/>
                    <a:pt x="3" y="2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6" name="Freeform 415">
              <a:extLst>
                <a:ext uri="{FF2B5EF4-FFF2-40B4-BE49-F238E27FC236}">
                  <a16:creationId xmlns="" xmlns:a16="http://schemas.microsoft.com/office/drawing/2014/main" id="{C393C0D1-7829-42C8-B184-7E88D8A76EB3}"/>
                </a:ext>
              </a:extLst>
            </p:cNvPr>
            <p:cNvSpPr/>
            <p:nvPr/>
          </p:nvSpPr>
          <p:spPr bwMode="auto">
            <a:xfrm>
              <a:off x="1573" y="2512"/>
              <a:ext cx="83" cy="59"/>
            </a:xfrm>
            <a:custGeom>
              <a:avLst/>
              <a:gdLst>
                <a:gd name="T0" fmla="*/ 4 w 35"/>
                <a:gd name="T1" fmla="*/ 24 h 25"/>
                <a:gd name="T2" fmla="*/ 33 w 35"/>
                <a:gd name="T3" fmla="*/ 6 h 25"/>
                <a:gd name="T4" fmla="*/ 31 w 35"/>
                <a:gd name="T5" fmla="*/ 2 h 25"/>
                <a:gd name="T6" fmla="*/ 3 w 35"/>
                <a:gd name="T7" fmla="*/ 19 h 25"/>
                <a:gd name="T8" fmla="*/ 4 w 35"/>
                <a:gd name="T9" fmla="*/ 24 h 25"/>
              </a:gdLst>
              <a:ahLst/>
              <a:cxnLst>
                <a:cxn ang="0">
                  <a:pos x="T0" y="T1"/>
                </a:cxn>
                <a:cxn ang="0">
                  <a:pos x="T2" y="T3"/>
                </a:cxn>
                <a:cxn ang="0">
                  <a:pos x="T4" y="T5"/>
                </a:cxn>
                <a:cxn ang="0">
                  <a:pos x="T6" y="T7"/>
                </a:cxn>
                <a:cxn ang="0">
                  <a:pos x="T8" y="T9"/>
                </a:cxn>
              </a:cxnLst>
              <a:rect l="0" t="0" r="r" b="b"/>
              <a:pathLst>
                <a:path w="35" h="25">
                  <a:moveTo>
                    <a:pt x="4" y="24"/>
                  </a:moveTo>
                  <a:cubicBezTo>
                    <a:pt x="15" y="20"/>
                    <a:pt x="24" y="13"/>
                    <a:pt x="33" y="6"/>
                  </a:cubicBezTo>
                  <a:cubicBezTo>
                    <a:pt x="35" y="4"/>
                    <a:pt x="33" y="0"/>
                    <a:pt x="31" y="2"/>
                  </a:cubicBezTo>
                  <a:cubicBezTo>
                    <a:pt x="22" y="8"/>
                    <a:pt x="13" y="15"/>
                    <a:pt x="3" y="19"/>
                  </a:cubicBezTo>
                  <a:cubicBezTo>
                    <a:pt x="0" y="20"/>
                    <a:pt x="1" y="25"/>
                    <a:pt x="4" y="2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7" name="Freeform 416">
              <a:extLst>
                <a:ext uri="{FF2B5EF4-FFF2-40B4-BE49-F238E27FC236}">
                  <a16:creationId xmlns="" xmlns:a16="http://schemas.microsoft.com/office/drawing/2014/main" id="{12EB769A-0B7B-4F0C-A7A7-D61C8F675010}"/>
                </a:ext>
              </a:extLst>
            </p:cNvPr>
            <p:cNvSpPr/>
            <p:nvPr/>
          </p:nvSpPr>
          <p:spPr bwMode="auto">
            <a:xfrm>
              <a:off x="1611" y="2541"/>
              <a:ext cx="88" cy="66"/>
            </a:xfrm>
            <a:custGeom>
              <a:avLst/>
              <a:gdLst>
                <a:gd name="T0" fmla="*/ 5 w 37"/>
                <a:gd name="T1" fmla="*/ 26 h 28"/>
                <a:gd name="T2" fmla="*/ 35 w 37"/>
                <a:gd name="T3" fmla="*/ 5 h 28"/>
                <a:gd name="T4" fmla="*/ 31 w 37"/>
                <a:gd name="T5" fmla="*/ 2 h 28"/>
                <a:gd name="T6" fmla="*/ 3 w 37"/>
                <a:gd name="T7" fmla="*/ 22 h 28"/>
                <a:gd name="T8" fmla="*/ 5 w 37"/>
                <a:gd name="T9" fmla="*/ 26 h 28"/>
              </a:gdLst>
              <a:ahLst/>
              <a:cxnLst>
                <a:cxn ang="0">
                  <a:pos x="T0" y="T1"/>
                </a:cxn>
                <a:cxn ang="0">
                  <a:pos x="T2" y="T3"/>
                </a:cxn>
                <a:cxn ang="0">
                  <a:pos x="T4" y="T5"/>
                </a:cxn>
                <a:cxn ang="0">
                  <a:pos x="T6" y="T7"/>
                </a:cxn>
                <a:cxn ang="0">
                  <a:pos x="T8" y="T9"/>
                </a:cxn>
              </a:cxnLst>
              <a:rect l="0" t="0" r="r" b="b"/>
              <a:pathLst>
                <a:path w="37" h="28">
                  <a:moveTo>
                    <a:pt x="5" y="26"/>
                  </a:moveTo>
                  <a:cubicBezTo>
                    <a:pt x="15" y="19"/>
                    <a:pt x="26" y="14"/>
                    <a:pt x="35" y="5"/>
                  </a:cubicBezTo>
                  <a:cubicBezTo>
                    <a:pt x="37" y="3"/>
                    <a:pt x="33" y="0"/>
                    <a:pt x="31" y="2"/>
                  </a:cubicBezTo>
                  <a:cubicBezTo>
                    <a:pt x="23" y="10"/>
                    <a:pt x="12" y="15"/>
                    <a:pt x="3" y="22"/>
                  </a:cubicBezTo>
                  <a:cubicBezTo>
                    <a:pt x="0" y="24"/>
                    <a:pt x="2" y="28"/>
                    <a:pt x="5" y="2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8" name="Freeform 417">
              <a:extLst>
                <a:ext uri="{FF2B5EF4-FFF2-40B4-BE49-F238E27FC236}">
                  <a16:creationId xmlns="" xmlns:a16="http://schemas.microsoft.com/office/drawing/2014/main" id="{687ADCF2-8989-4802-8C84-FF53E31AF032}"/>
                </a:ext>
              </a:extLst>
            </p:cNvPr>
            <p:cNvSpPr/>
            <p:nvPr/>
          </p:nvSpPr>
          <p:spPr bwMode="auto">
            <a:xfrm>
              <a:off x="1635" y="2586"/>
              <a:ext cx="71" cy="52"/>
            </a:xfrm>
            <a:custGeom>
              <a:avLst/>
              <a:gdLst>
                <a:gd name="T0" fmla="*/ 5 w 30"/>
                <a:gd name="T1" fmla="*/ 21 h 22"/>
                <a:gd name="T2" fmla="*/ 28 w 30"/>
                <a:gd name="T3" fmla="*/ 5 h 22"/>
                <a:gd name="T4" fmla="*/ 24 w 30"/>
                <a:gd name="T5" fmla="*/ 2 h 22"/>
                <a:gd name="T6" fmla="*/ 3 w 30"/>
                <a:gd name="T7" fmla="*/ 16 h 22"/>
                <a:gd name="T8" fmla="*/ 5 w 30"/>
                <a:gd name="T9" fmla="*/ 21 h 22"/>
              </a:gdLst>
              <a:ahLst/>
              <a:cxnLst>
                <a:cxn ang="0">
                  <a:pos x="T0" y="T1"/>
                </a:cxn>
                <a:cxn ang="0">
                  <a:pos x="T2" y="T3"/>
                </a:cxn>
                <a:cxn ang="0">
                  <a:pos x="T4" y="T5"/>
                </a:cxn>
                <a:cxn ang="0">
                  <a:pos x="T6" y="T7"/>
                </a:cxn>
                <a:cxn ang="0">
                  <a:pos x="T8" y="T9"/>
                </a:cxn>
              </a:cxnLst>
              <a:rect l="0" t="0" r="r" b="b"/>
              <a:pathLst>
                <a:path w="30" h="22">
                  <a:moveTo>
                    <a:pt x="5" y="21"/>
                  </a:moveTo>
                  <a:cubicBezTo>
                    <a:pt x="14" y="17"/>
                    <a:pt x="21" y="12"/>
                    <a:pt x="28" y="5"/>
                  </a:cubicBezTo>
                  <a:cubicBezTo>
                    <a:pt x="30" y="3"/>
                    <a:pt x="27" y="0"/>
                    <a:pt x="24" y="2"/>
                  </a:cubicBezTo>
                  <a:cubicBezTo>
                    <a:pt x="18" y="9"/>
                    <a:pt x="11" y="13"/>
                    <a:pt x="3" y="16"/>
                  </a:cubicBezTo>
                  <a:cubicBezTo>
                    <a:pt x="0" y="18"/>
                    <a:pt x="2" y="22"/>
                    <a:pt x="5" y="2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9" name="Freeform 418">
              <a:extLst>
                <a:ext uri="{FF2B5EF4-FFF2-40B4-BE49-F238E27FC236}">
                  <a16:creationId xmlns="" xmlns:a16="http://schemas.microsoft.com/office/drawing/2014/main" id="{D1667553-008E-4AC4-8C54-DE3CD3CC849A}"/>
                </a:ext>
              </a:extLst>
            </p:cNvPr>
            <p:cNvSpPr/>
            <p:nvPr/>
          </p:nvSpPr>
          <p:spPr bwMode="auto">
            <a:xfrm>
              <a:off x="1476" y="2555"/>
              <a:ext cx="50" cy="194"/>
            </a:xfrm>
            <a:custGeom>
              <a:avLst/>
              <a:gdLst>
                <a:gd name="T0" fmla="*/ 15 w 21"/>
                <a:gd name="T1" fmla="*/ 3 h 82"/>
                <a:gd name="T2" fmla="*/ 0 w 21"/>
                <a:gd name="T3" fmla="*/ 78 h 82"/>
                <a:gd name="T4" fmla="*/ 5 w 21"/>
                <a:gd name="T5" fmla="*/ 79 h 82"/>
                <a:gd name="T6" fmla="*/ 19 w 21"/>
                <a:gd name="T7" fmla="*/ 4 h 82"/>
                <a:gd name="T8" fmla="*/ 15 w 21"/>
                <a:gd name="T9" fmla="*/ 3 h 82"/>
              </a:gdLst>
              <a:ahLst/>
              <a:cxnLst>
                <a:cxn ang="0">
                  <a:pos x="T0" y="T1"/>
                </a:cxn>
                <a:cxn ang="0">
                  <a:pos x="T2" y="T3"/>
                </a:cxn>
                <a:cxn ang="0">
                  <a:pos x="T4" y="T5"/>
                </a:cxn>
                <a:cxn ang="0">
                  <a:pos x="T6" y="T7"/>
                </a:cxn>
                <a:cxn ang="0">
                  <a:pos x="T8" y="T9"/>
                </a:cxn>
              </a:cxnLst>
              <a:rect l="0" t="0" r="r" b="b"/>
              <a:pathLst>
                <a:path w="21" h="82">
                  <a:moveTo>
                    <a:pt x="15" y="3"/>
                  </a:moveTo>
                  <a:cubicBezTo>
                    <a:pt x="6" y="27"/>
                    <a:pt x="6" y="53"/>
                    <a:pt x="0" y="78"/>
                  </a:cubicBezTo>
                  <a:cubicBezTo>
                    <a:pt x="0" y="81"/>
                    <a:pt x="4" y="82"/>
                    <a:pt x="5" y="79"/>
                  </a:cubicBezTo>
                  <a:cubicBezTo>
                    <a:pt x="11" y="55"/>
                    <a:pt x="11" y="28"/>
                    <a:pt x="19" y="4"/>
                  </a:cubicBezTo>
                  <a:cubicBezTo>
                    <a:pt x="21" y="1"/>
                    <a:pt x="16" y="0"/>
                    <a:pt x="15"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0" name="Freeform 419">
              <a:extLst>
                <a:ext uri="{FF2B5EF4-FFF2-40B4-BE49-F238E27FC236}">
                  <a16:creationId xmlns="" xmlns:a16="http://schemas.microsoft.com/office/drawing/2014/main" id="{AB346C3D-6AE5-405C-9EA9-A38A178C640E}"/>
                </a:ext>
              </a:extLst>
            </p:cNvPr>
            <p:cNvSpPr/>
            <p:nvPr/>
          </p:nvSpPr>
          <p:spPr bwMode="auto">
            <a:xfrm>
              <a:off x="1401" y="2619"/>
              <a:ext cx="198" cy="50"/>
            </a:xfrm>
            <a:custGeom>
              <a:avLst/>
              <a:gdLst>
                <a:gd name="T0" fmla="*/ 2 w 84"/>
                <a:gd name="T1" fmla="*/ 5 h 21"/>
                <a:gd name="T2" fmla="*/ 42 w 84"/>
                <a:gd name="T3" fmla="*/ 12 h 21"/>
                <a:gd name="T4" fmla="*/ 66 w 84"/>
                <a:gd name="T5" fmla="*/ 15 h 21"/>
                <a:gd name="T6" fmla="*/ 79 w 84"/>
                <a:gd name="T7" fmla="*/ 18 h 21"/>
                <a:gd name="T8" fmla="*/ 83 w 84"/>
                <a:gd name="T9" fmla="*/ 16 h 21"/>
                <a:gd name="T10" fmla="*/ 74 w 84"/>
                <a:gd name="T11" fmla="*/ 12 h 21"/>
                <a:gd name="T12" fmla="*/ 50 w 84"/>
                <a:gd name="T13" fmla="*/ 8 h 21"/>
                <a:gd name="T14" fmla="*/ 4 w 84"/>
                <a:gd name="T15" fmla="*/ 1 h 21"/>
                <a:gd name="T16" fmla="*/ 2 w 84"/>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
                  <a:moveTo>
                    <a:pt x="2" y="5"/>
                  </a:moveTo>
                  <a:cubicBezTo>
                    <a:pt x="15" y="9"/>
                    <a:pt x="29" y="10"/>
                    <a:pt x="42" y="12"/>
                  </a:cubicBezTo>
                  <a:cubicBezTo>
                    <a:pt x="50" y="13"/>
                    <a:pt x="58" y="14"/>
                    <a:pt x="66" y="15"/>
                  </a:cubicBezTo>
                  <a:cubicBezTo>
                    <a:pt x="68" y="16"/>
                    <a:pt x="78" y="17"/>
                    <a:pt x="79" y="18"/>
                  </a:cubicBezTo>
                  <a:cubicBezTo>
                    <a:pt x="80" y="21"/>
                    <a:pt x="84" y="18"/>
                    <a:pt x="83" y="16"/>
                  </a:cubicBezTo>
                  <a:cubicBezTo>
                    <a:pt x="81" y="13"/>
                    <a:pt x="77" y="13"/>
                    <a:pt x="74" y="12"/>
                  </a:cubicBezTo>
                  <a:cubicBezTo>
                    <a:pt x="66" y="10"/>
                    <a:pt x="58" y="9"/>
                    <a:pt x="50" y="8"/>
                  </a:cubicBezTo>
                  <a:cubicBezTo>
                    <a:pt x="34" y="6"/>
                    <a:pt x="19" y="5"/>
                    <a:pt x="4" y="1"/>
                  </a:cubicBezTo>
                  <a:cubicBezTo>
                    <a:pt x="1" y="0"/>
                    <a:pt x="0" y="5"/>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1" name="Freeform 420">
              <a:extLst>
                <a:ext uri="{FF2B5EF4-FFF2-40B4-BE49-F238E27FC236}">
                  <a16:creationId xmlns="" xmlns:a16="http://schemas.microsoft.com/office/drawing/2014/main" id="{3E004790-6367-4758-9AC2-D8B02733A2F0}"/>
                </a:ext>
              </a:extLst>
            </p:cNvPr>
            <p:cNvSpPr/>
            <p:nvPr/>
          </p:nvSpPr>
          <p:spPr bwMode="auto">
            <a:xfrm>
              <a:off x="1713" y="2628"/>
              <a:ext cx="33" cy="183"/>
            </a:xfrm>
            <a:custGeom>
              <a:avLst/>
              <a:gdLst>
                <a:gd name="T0" fmla="*/ 3 w 14"/>
                <a:gd name="T1" fmla="*/ 3 h 77"/>
                <a:gd name="T2" fmla="*/ 1 w 14"/>
                <a:gd name="T3" fmla="*/ 73 h 77"/>
                <a:gd name="T4" fmla="*/ 5 w 14"/>
                <a:gd name="T5" fmla="*/ 74 h 77"/>
                <a:gd name="T6" fmla="*/ 8 w 14"/>
                <a:gd name="T7" fmla="*/ 3 h 77"/>
                <a:gd name="T8" fmla="*/ 3 w 14"/>
                <a:gd name="T9" fmla="*/ 3 h 77"/>
              </a:gdLst>
              <a:ahLst/>
              <a:cxnLst>
                <a:cxn ang="0">
                  <a:pos x="T0" y="T1"/>
                </a:cxn>
                <a:cxn ang="0">
                  <a:pos x="T2" y="T3"/>
                </a:cxn>
                <a:cxn ang="0">
                  <a:pos x="T4" y="T5"/>
                </a:cxn>
                <a:cxn ang="0">
                  <a:pos x="T6" y="T7"/>
                </a:cxn>
                <a:cxn ang="0">
                  <a:pos x="T8" y="T9"/>
                </a:cxn>
              </a:cxnLst>
              <a:rect l="0" t="0" r="r" b="b"/>
              <a:pathLst>
                <a:path w="14" h="77">
                  <a:moveTo>
                    <a:pt x="3" y="3"/>
                  </a:moveTo>
                  <a:cubicBezTo>
                    <a:pt x="2" y="26"/>
                    <a:pt x="9" y="51"/>
                    <a:pt x="1" y="73"/>
                  </a:cubicBezTo>
                  <a:cubicBezTo>
                    <a:pt x="0" y="76"/>
                    <a:pt x="4" y="77"/>
                    <a:pt x="5" y="74"/>
                  </a:cubicBezTo>
                  <a:cubicBezTo>
                    <a:pt x="14" y="52"/>
                    <a:pt x="6" y="26"/>
                    <a:pt x="8" y="3"/>
                  </a:cubicBezTo>
                  <a:cubicBezTo>
                    <a:pt x="8" y="0"/>
                    <a:pt x="4" y="0"/>
                    <a:pt x="3"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2" name="Freeform 421">
              <a:extLst>
                <a:ext uri="{FF2B5EF4-FFF2-40B4-BE49-F238E27FC236}">
                  <a16:creationId xmlns="" xmlns:a16="http://schemas.microsoft.com/office/drawing/2014/main" id="{4191427C-23A4-42BF-8F06-EED6F62021B0}"/>
                </a:ext>
              </a:extLst>
            </p:cNvPr>
            <p:cNvSpPr/>
            <p:nvPr/>
          </p:nvSpPr>
          <p:spPr bwMode="auto">
            <a:xfrm>
              <a:off x="1642" y="2685"/>
              <a:ext cx="163" cy="64"/>
            </a:xfrm>
            <a:custGeom>
              <a:avLst/>
              <a:gdLst>
                <a:gd name="T0" fmla="*/ 3 w 69"/>
                <a:gd name="T1" fmla="*/ 6 h 27"/>
                <a:gd name="T2" fmla="*/ 64 w 69"/>
                <a:gd name="T3" fmla="*/ 26 h 27"/>
                <a:gd name="T4" fmla="*/ 67 w 69"/>
                <a:gd name="T5" fmla="*/ 26 h 27"/>
                <a:gd name="T6" fmla="*/ 67 w 69"/>
                <a:gd name="T7" fmla="*/ 26 h 27"/>
                <a:gd name="T8" fmla="*/ 67 w 69"/>
                <a:gd name="T9" fmla="*/ 22 h 27"/>
                <a:gd name="T10" fmla="*/ 64 w 69"/>
                <a:gd name="T11" fmla="*/ 20 h 27"/>
                <a:gd name="T12" fmla="*/ 61 w 69"/>
                <a:gd name="T13" fmla="*/ 24 h 27"/>
                <a:gd name="T14" fmla="*/ 65 w 69"/>
                <a:gd name="T15" fmla="*/ 26 h 27"/>
                <a:gd name="T16" fmla="*/ 65 w 69"/>
                <a:gd name="T17" fmla="*/ 22 h 27"/>
                <a:gd name="T18" fmla="*/ 55 w 69"/>
                <a:gd name="T19" fmla="*/ 14 h 27"/>
                <a:gd name="T20" fmla="*/ 40 w 69"/>
                <a:gd name="T21" fmla="*/ 9 h 27"/>
                <a:gd name="T22" fmla="*/ 4 w 69"/>
                <a:gd name="T23" fmla="*/ 1 h 27"/>
                <a:gd name="T24" fmla="*/ 3 w 69"/>
                <a:gd name="T2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27">
                  <a:moveTo>
                    <a:pt x="3" y="6"/>
                  </a:moveTo>
                  <a:cubicBezTo>
                    <a:pt x="23" y="11"/>
                    <a:pt x="47" y="12"/>
                    <a:pt x="64" y="26"/>
                  </a:cubicBezTo>
                  <a:cubicBezTo>
                    <a:pt x="65" y="27"/>
                    <a:pt x="66" y="27"/>
                    <a:pt x="67" y="26"/>
                  </a:cubicBezTo>
                  <a:cubicBezTo>
                    <a:pt x="67" y="26"/>
                    <a:pt x="67" y="26"/>
                    <a:pt x="67" y="26"/>
                  </a:cubicBezTo>
                  <a:cubicBezTo>
                    <a:pt x="69" y="25"/>
                    <a:pt x="69" y="23"/>
                    <a:pt x="67" y="22"/>
                  </a:cubicBezTo>
                  <a:cubicBezTo>
                    <a:pt x="66" y="21"/>
                    <a:pt x="65" y="21"/>
                    <a:pt x="64" y="20"/>
                  </a:cubicBezTo>
                  <a:cubicBezTo>
                    <a:pt x="61" y="18"/>
                    <a:pt x="59" y="22"/>
                    <a:pt x="61" y="24"/>
                  </a:cubicBezTo>
                  <a:cubicBezTo>
                    <a:pt x="62" y="25"/>
                    <a:pt x="64" y="25"/>
                    <a:pt x="65" y="26"/>
                  </a:cubicBezTo>
                  <a:cubicBezTo>
                    <a:pt x="65" y="25"/>
                    <a:pt x="65" y="23"/>
                    <a:pt x="65" y="22"/>
                  </a:cubicBezTo>
                  <a:cubicBezTo>
                    <a:pt x="67" y="21"/>
                    <a:pt x="56" y="15"/>
                    <a:pt x="55" y="14"/>
                  </a:cubicBezTo>
                  <a:cubicBezTo>
                    <a:pt x="50" y="12"/>
                    <a:pt x="45" y="11"/>
                    <a:pt x="40" y="9"/>
                  </a:cubicBezTo>
                  <a:cubicBezTo>
                    <a:pt x="28" y="6"/>
                    <a:pt x="16" y="4"/>
                    <a:pt x="4" y="1"/>
                  </a:cubicBezTo>
                  <a:cubicBezTo>
                    <a:pt x="1" y="0"/>
                    <a:pt x="0" y="5"/>
                    <a:pt x="3"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3" name="Freeform 423">
              <a:extLst>
                <a:ext uri="{FF2B5EF4-FFF2-40B4-BE49-F238E27FC236}">
                  <a16:creationId xmlns="" xmlns:a16="http://schemas.microsoft.com/office/drawing/2014/main" id="{2309B906-0EAF-43AB-A181-757D1138AE29}"/>
                </a:ext>
              </a:extLst>
            </p:cNvPr>
            <p:cNvSpPr/>
            <p:nvPr/>
          </p:nvSpPr>
          <p:spPr bwMode="auto">
            <a:xfrm>
              <a:off x="603" y="2396"/>
              <a:ext cx="880" cy="939"/>
            </a:xfrm>
            <a:custGeom>
              <a:avLst/>
              <a:gdLst>
                <a:gd name="T0" fmla="*/ 188 w 372"/>
                <a:gd name="T1" fmla="*/ 2 h 396"/>
                <a:gd name="T2" fmla="*/ 136 w 372"/>
                <a:gd name="T3" fmla="*/ 14 h 396"/>
                <a:gd name="T4" fmla="*/ 112 w 372"/>
                <a:gd name="T5" fmla="*/ 26 h 396"/>
                <a:gd name="T6" fmla="*/ 57 w 372"/>
                <a:gd name="T7" fmla="*/ 55 h 396"/>
                <a:gd name="T8" fmla="*/ 1 w 372"/>
                <a:gd name="T9" fmla="*/ 96 h 396"/>
                <a:gd name="T10" fmla="*/ 0 w 372"/>
                <a:gd name="T11" fmla="*/ 99 h 396"/>
                <a:gd name="T12" fmla="*/ 93 w 372"/>
                <a:gd name="T13" fmla="*/ 238 h 396"/>
                <a:gd name="T14" fmla="*/ 171 w 372"/>
                <a:gd name="T15" fmla="*/ 394 h 396"/>
                <a:gd name="T16" fmla="*/ 175 w 372"/>
                <a:gd name="T17" fmla="*/ 394 h 396"/>
                <a:gd name="T18" fmla="*/ 259 w 372"/>
                <a:gd name="T19" fmla="*/ 318 h 396"/>
                <a:gd name="T20" fmla="*/ 369 w 372"/>
                <a:gd name="T21" fmla="*/ 287 h 396"/>
                <a:gd name="T22" fmla="*/ 372 w 372"/>
                <a:gd name="T23" fmla="*/ 284 h 396"/>
                <a:gd name="T24" fmla="*/ 190 w 372"/>
                <a:gd name="T25" fmla="*/ 3 h 396"/>
                <a:gd name="T26" fmla="*/ 187 w 372"/>
                <a:gd name="T27" fmla="*/ 6 h 396"/>
                <a:gd name="T28" fmla="*/ 367 w 372"/>
                <a:gd name="T29" fmla="*/ 286 h 396"/>
                <a:gd name="T30" fmla="*/ 369 w 372"/>
                <a:gd name="T31" fmla="*/ 283 h 396"/>
                <a:gd name="T32" fmla="*/ 259 w 372"/>
                <a:gd name="T33" fmla="*/ 312 h 396"/>
                <a:gd name="T34" fmla="*/ 171 w 372"/>
                <a:gd name="T35" fmla="*/ 392 h 396"/>
                <a:gd name="T36" fmla="*/ 175 w 372"/>
                <a:gd name="T37" fmla="*/ 392 h 396"/>
                <a:gd name="T38" fmla="*/ 104 w 372"/>
                <a:gd name="T39" fmla="*/ 248 h 396"/>
                <a:gd name="T40" fmla="*/ 20 w 372"/>
                <a:gd name="T41" fmla="*/ 120 h 396"/>
                <a:gd name="T42" fmla="*/ 10 w 372"/>
                <a:gd name="T43" fmla="*/ 105 h 396"/>
                <a:gd name="T44" fmla="*/ 12 w 372"/>
                <a:gd name="T45" fmla="*/ 93 h 396"/>
                <a:gd name="T46" fmla="*/ 45 w 372"/>
                <a:gd name="T47" fmla="*/ 68 h 396"/>
                <a:gd name="T48" fmla="*/ 109 w 372"/>
                <a:gd name="T49" fmla="*/ 33 h 396"/>
                <a:gd name="T50" fmla="*/ 133 w 372"/>
                <a:gd name="T51" fmla="*/ 20 h 396"/>
                <a:gd name="T52" fmla="*/ 189 w 372"/>
                <a:gd name="T53" fmla="*/ 7 h 396"/>
                <a:gd name="T54" fmla="*/ 188 w 372"/>
                <a:gd name="T55"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96">
                  <a:moveTo>
                    <a:pt x="188" y="2"/>
                  </a:moveTo>
                  <a:cubicBezTo>
                    <a:pt x="170" y="5"/>
                    <a:pt x="153" y="8"/>
                    <a:pt x="136" y="14"/>
                  </a:cubicBezTo>
                  <a:cubicBezTo>
                    <a:pt x="127" y="18"/>
                    <a:pt x="120" y="22"/>
                    <a:pt x="112" y="26"/>
                  </a:cubicBezTo>
                  <a:cubicBezTo>
                    <a:pt x="93" y="36"/>
                    <a:pt x="75" y="44"/>
                    <a:pt x="57" y="55"/>
                  </a:cubicBezTo>
                  <a:cubicBezTo>
                    <a:pt x="37" y="67"/>
                    <a:pt x="18" y="81"/>
                    <a:pt x="1" y="96"/>
                  </a:cubicBezTo>
                  <a:cubicBezTo>
                    <a:pt x="0" y="97"/>
                    <a:pt x="0" y="98"/>
                    <a:pt x="0" y="99"/>
                  </a:cubicBezTo>
                  <a:cubicBezTo>
                    <a:pt x="31" y="146"/>
                    <a:pt x="65" y="190"/>
                    <a:pt x="93" y="238"/>
                  </a:cubicBezTo>
                  <a:cubicBezTo>
                    <a:pt x="122" y="289"/>
                    <a:pt x="146" y="342"/>
                    <a:pt x="171" y="394"/>
                  </a:cubicBezTo>
                  <a:cubicBezTo>
                    <a:pt x="172" y="396"/>
                    <a:pt x="174" y="396"/>
                    <a:pt x="175" y="394"/>
                  </a:cubicBezTo>
                  <a:cubicBezTo>
                    <a:pt x="194" y="361"/>
                    <a:pt x="226" y="337"/>
                    <a:pt x="259" y="318"/>
                  </a:cubicBezTo>
                  <a:cubicBezTo>
                    <a:pt x="292" y="299"/>
                    <a:pt x="331" y="284"/>
                    <a:pt x="369" y="287"/>
                  </a:cubicBezTo>
                  <a:cubicBezTo>
                    <a:pt x="371" y="287"/>
                    <a:pt x="372" y="286"/>
                    <a:pt x="372" y="284"/>
                  </a:cubicBezTo>
                  <a:cubicBezTo>
                    <a:pt x="340" y="176"/>
                    <a:pt x="260" y="88"/>
                    <a:pt x="190" y="3"/>
                  </a:cubicBezTo>
                  <a:cubicBezTo>
                    <a:pt x="188" y="0"/>
                    <a:pt x="185" y="4"/>
                    <a:pt x="187" y="6"/>
                  </a:cubicBezTo>
                  <a:cubicBezTo>
                    <a:pt x="256" y="91"/>
                    <a:pt x="336" y="178"/>
                    <a:pt x="367" y="286"/>
                  </a:cubicBezTo>
                  <a:cubicBezTo>
                    <a:pt x="368" y="285"/>
                    <a:pt x="369" y="284"/>
                    <a:pt x="369" y="283"/>
                  </a:cubicBezTo>
                  <a:cubicBezTo>
                    <a:pt x="331" y="280"/>
                    <a:pt x="292" y="294"/>
                    <a:pt x="259" y="312"/>
                  </a:cubicBezTo>
                  <a:cubicBezTo>
                    <a:pt x="224" y="331"/>
                    <a:pt x="191" y="358"/>
                    <a:pt x="171" y="392"/>
                  </a:cubicBezTo>
                  <a:cubicBezTo>
                    <a:pt x="172" y="392"/>
                    <a:pt x="174" y="392"/>
                    <a:pt x="175" y="392"/>
                  </a:cubicBezTo>
                  <a:cubicBezTo>
                    <a:pt x="152" y="344"/>
                    <a:pt x="129" y="295"/>
                    <a:pt x="104" y="248"/>
                  </a:cubicBezTo>
                  <a:cubicBezTo>
                    <a:pt x="79" y="204"/>
                    <a:pt x="49" y="162"/>
                    <a:pt x="20" y="120"/>
                  </a:cubicBezTo>
                  <a:cubicBezTo>
                    <a:pt x="17" y="115"/>
                    <a:pt x="14" y="110"/>
                    <a:pt x="10" y="105"/>
                  </a:cubicBezTo>
                  <a:cubicBezTo>
                    <a:pt x="6" y="99"/>
                    <a:pt x="6" y="98"/>
                    <a:pt x="12" y="93"/>
                  </a:cubicBezTo>
                  <a:cubicBezTo>
                    <a:pt x="22" y="84"/>
                    <a:pt x="33" y="76"/>
                    <a:pt x="45" y="68"/>
                  </a:cubicBezTo>
                  <a:cubicBezTo>
                    <a:pt x="65" y="54"/>
                    <a:pt x="87" y="43"/>
                    <a:pt x="109" y="33"/>
                  </a:cubicBezTo>
                  <a:cubicBezTo>
                    <a:pt x="118" y="29"/>
                    <a:pt x="125" y="24"/>
                    <a:pt x="133" y="20"/>
                  </a:cubicBezTo>
                  <a:cubicBezTo>
                    <a:pt x="151" y="13"/>
                    <a:pt x="170" y="10"/>
                    <a:pt x="189" y="7"/>
                  </a:cubicBezTo>
                  <a:cubicBezTo>
                    <a:pt x="192" y="6"/>
                    <a:pt x="191" y="2"/>
                    <a:pt x="188"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4" name="Freeform 424">
              <a:extLst>
                <a:ext uri="{FF2B5EF4-FFF2-40B4-BE49-F238E27FC236}">
                  <a16:creationId xmlns="" xmlns:a16="http://schemas.microsoft.com/office/drawing/2014/main" id="{F6DA4005-3E73-465A-ADC5-CF1AAEAC8495}"/>
                </a:ext>
              </a:extLst>
            </p:cNvPr>
            <p:cNvSpPr/>
            <p:nvPr/>
          </p:nvSpPr>
          <p:spPr bwMode="auto">
            <a:xfrm>
              <a:off x="750" y="2467"/>
              <a:ext cx="404" cy="353"/>
            </a:xfrm>
            <a:custGeom>
              <a:avLst/>
              <a:gdLst>
                <a:gd name="T0" fmla="*/ 2 w 171"/>
                <a:gd name="T1" fmla="*/ 84 h 149"/>
                <a:gd name="T2" fmla="*/ 65 w 171"/>
                <a:gd name="T3" fmla="*/ 135 h 149"/>
                <a:gd name="T4" fmla="*/ 106 w 171"/>
                <a:gd name="T5" fmla="*/ 102 h 149"/>
                <a:gd name="T6" fmla="*/ 169 w 171"/>
                <a:gd name="T7" fmla="*/ 69 h 149"/>
                <a:gd name="T8" fmla="*/ 170 w 171"/>
                <a:gd name="T9" fmla="*/ 65 h 149"/>
                <a:gd name="T10" fmla="*/ 148 w 171"/>
                <a:gd name="T11" fmla="*/ 27 h 149"/>
                <a:gd name="T12" fmla="*/ 134 w 171"/>
                <a:gd name="T13" fmla="*/ 7 h 149"/>
                <a:gd name="T14" fmla="*/ 98 w 171"/>
                <a:gd name="T15" fmla="*/ 14 h 149"/>
                <a:gd name="T16" fmla="*/ 43 w 171"/>
                <a:gd name="T17" fmla="*/ 40 h 149"/>
                <a:gd name="T18" fmla="*/ 2 w 171"/>
                <a:gd name="T19" fmla="*/ 77 h 149"/>
                <a:gd name="T20" fmla="*/ 6 w 171"/>
                <a:gd name="T21" fmla="*/ 79 h 149"/>
                <a:gd name="T22" fmla="*/ 43 w 171"/>
                <a:gd name="T23" fmla="*/ 45 h 149"/>
                <a:gd name="T24" fmla="*/ 92 w 171"/>
                <a:gd name="T25" fmla="*/ 21 h 149"/>
                <a:gd name="T26" fmla="*/ 133 w 171"/>
                <a:gd name="T27" fmla="*/ 13 h 149"/>
                <a:gd name="T28" fmla="*/ 167 w 171"/>
                <a:gd name="T29" fmla="*/ 68 h 149"/>
                <a:gd name="T30" fmla="*/ 167 w 171"/>
                <a:gd name="T31" fmla="*/ 65 h 149"/>
                <a:gd name="T32" fmla="*/ 138 w 171"/>
                <a:gd name="T33" fmla="*/ 79 h 149"/>
                <a:gd name="T34" fmla="*/ 112 w 171"/>
                <a:gd name="T35" fmla="*/ 92 h 149"/>
                <a:gd name="T36" fmla="*/ 74 w 171"/>
                <a:gd name="T37" fmla="*/ 123 h 149"/>
                <a:gd name="T38" fmla="*/ 56 w 171"/>
                <a:gd name="T39" fmla="*/ 133 h 149"/>
                <a:gd name="T40" fmla="*/ 34 w 171"/>
                <a:gd name="T41" fmla="*/ 123 h 149"/>
                <a:gd name="T42" fmla="*/ 6 w 171"/>
                <a:gd name="T43" fmla="*/ 82 h 149"/>
                <a:gd name="T44" fmla="*/ 2 w 171"/>
                <a:gd name="T45"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 h="149">
                  <a:moveTo>
                    <a:pt x="2" y="84"/>
                  </a:moveTo>
                  <a:cubicBezTo>
                    <a:pt x="14" y="106"/>
                    <a:pt x="34" y="149"/>
                    <a:pt x="65" y="135"/>
                  </a:cubicBezTo>
                  <a:cubicBezTo>
                    <a:pt x="80" y="127"/>
                    <a:pt x="93" y="113"/>
                    <a:pt x="106" y="102"/>
                  </a:cubicBezTo>
                  <a:cubicBezTo>
                    <a:pt x="125" y="87"/>
                    <a:pt x="148" y="80"/>
                    <a:pt x="169" y="69"/>
                  </a:cubicBezTo>
                  <a:cubicBezTo>
                    <a:pt x="171" y="68"/>
                    <a:pt x="171" y="66"/>
                    <a:pt x="170" y="65"/>
                  </a:cubicBezTo>
                  <a:cubicBezTo>
                    <a:pt x="160" y="54"/>
                    <a:pt x="155" y="40"/>
                    <a:pt x="148" y="27"/>
                  </a:cubicBezTo>
                  <a:cubicBezTo>
                    <a:pt x="145" y="20"/>
                    <a:pt x="140" y="11"/>
                    <a:pt x="134" y="7"/>
                  </a:cubicBezTo>
                  <a:cubicBezTo>
                    <a:pt x="123" y="0"/>
                    <a:pt x="108" y="9"/>
                    <a:pt x="98" y="14"/>
                  </a:cubicBezTo>
                  <a:cubicBezTo>
                    <a:pt x="79" y="22"/>
                    <a:pt x="60" y="30"/>
                    <a:pt x="43" y="40"/>
                  </a:cubicBezTo>
                  <a:cubicBezTo>
                    <a:pt x="27" y="49"/>
                    <a:pt x="10" y="60"/>
                    <a:pt x="2" y="77"/>
                  </a:cubicBezTo>
                  <a:cubicBezTo>
                    <a:pt x="0" y="80"/>
                    <a:pt x="4" y="82"/>
                    <a:pt x="6" y="79"/>
                  </a:cubicBezTo>
                  <a:cubicBezTo>
                    <a:pt x="13" y="64"/>
                    <a:pt x="28" y="54"/>
                    <a:pt x="43" y="45"/>
                  </a:cubicBezTo>
                  <a:cubicBezTo>
                    <a:pt x="58" y="36"/>
                    <a:pt x="75" y="28"/>
                    <a:pt x="92" y="21"/>
                  </a:cubicBezTo>
                  <a:cubicBezTo>
                    <a:pt x="102" y="17"/>
                    <a:pt x="123" y="3"/>
                    <a:pt x="133" y="13"/>
                  </a:cubicBezTo>
                  <a:cubicBezTo>
                    <a:pt x="149" y="28"/>
                    <a:pt x="153" y="52"/>
                    <a:pt x="167" y="68"/>
                  </a:cubicBezTo>
                  <a:cubicBezTo>
                    <a:pt x="167" y="67"/>
                    <a:pt x="167" y="66"/>
                    <a:pt x="167" y="65"/>
                  </a:cubicBezTo>
                  <a:cubicBezTo>
                    <a:pt x="157" y="70"/>
                    <a:pt x="148" y="75"/>
                    <a:pt x="138" y="79"/>
                  </a:cubicBezTo>
                  <a:cubicBezTo>
                    <a:pt x="129" y="83"/>
                    <a:pt x="120" y="86"/>
                    <a:pt x="112" y="92"/>
                  </a:cubicBezTo>
                  <a:cubicBezTo>
                    <a:pt x="99" y="101"/>
                    <a:pt x="87" y="113"/>
                    <a:pt x="74" y="123"/>
                  </a:cubicBezTo>
                  <a:cubicBezTo>
                    <a:pt x="68" y="127"/>
                    <a:pt x="62" y="131"/>
                    <a:pt x="56" y="133"/>
                  </a:cubicBezTo>
                  <a:cubicBezTo>
                    <a:pt x="47" y="136"/>
                    <a:pt x="39" y="129"/>
                    <a:pt x="34" y="123"/>
                  </a:cubicBezTo>
                  <a:cubicBezTo>
                    <a:pt x="22" y="112"/>
                    <a:pt x="14" y="96"/>
                    <a:pt x="6" y="82"/>
                  </a:cubicBezTo>
                  <a:cubicBezTo>
                    <a:pt x="5" y="79"/>
                    <a:pt x="1" y="82"/>
                    <a:pt x="2" y="8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dirty="0">
                <a:cs typeface="+mn-ea"/>
                <a:sym typeface="+mn-lt"/>
              </a:endParaRPr>
            </a:p>
          </p:txBody>
        </p:sp>
        <p:sp>
          <p:nvSpPr>
            <p:cNvPr id="85" name="Freeform 425">
              <a:extLst>
                <a:ext uri="{FF2B5EF4-FFF2-40B4-BE49-F238E27FC236}">
                  <a16:creationId xmlns="" xmlns:a16="http://schemas.microsoft.com/office/drawing/2014/main" id="{7D41B546-53A7-4D75-9D54-C6A8D44570AF}"/>
                </a:ext>
              </a:extLst>
            </p:cNvPr>
            <p:cNvSpPr/>
            <p:nvPr/>
          </p:nvSpPr>
          <p:spPr bwMode="auto">
            <a:xfrm>
              <a:off x="757" y="2495"/>
              <a:ext cx="355" cy="283"/>
            </a:xfrm>
            <a:custGeom>
              <a:avLst/>
              <a:gdLst>
                <a:gd name="T0" fmla="*/ 23 w 150"/>
                <a:gd name="T1" fmla="*/ 105 h 119"/>
                <a:gd name="T2" fmla="*/ 20 w 150"/>
                <a:gd name="T3" fmla="*/ 51 h 119"/>
                <a:gd name="T4" fmla="*/ 42 w 150"/>
                <a:gd name="T5" fmla="*/ 117 h 119"/>
                <a:gd name="T6" fmla="*/ 25 w 150"/>
                <a:gd name="T7" fmla="*/ 46 h 119"/>
                <a:gd name="T8" fmla="*/ 69 w 150"/>
                <a:gd name="T9" fmla="*/ 107 h 119"/>
                <a:gd name="T10" fmla="*/ 40 w 150"/>
                <a:gd name="T11" fmla="*/ 33 h 119"/>
                <a:gd name="T12" fmla="*/ 82 w 150"/>
                <a:gd name="T13" fmla="*/ 91 h 119"/>
                <a:gd name="T14" fmla="*/ 56 w 150"/>
                <a:gd name="T15" fmla="*/ 30 h 119"/>
                <a:gd name="T16" fmla="*/ 92 w 150"/>
                <a:gd name="T17" fmla="*/ 79 h 119"/>
                <a:gd name="T18" fmla="*/ 63 w 150"/>
                <a:gd name="T19" fmla="*/ 20 h 119"/>
                <a:gd name="T20" fmla="*/ 103 w 150"/>
                <a:gd name="T21" fmla="*/ 73 h 119"/>
                <a:gd name="T22" fmla="*/ 82 w 150"/>
                <a:gd name="T23" fmla="*/ 18 h 119"/>
                <a:gd name="T24" fmla="*/ 117 w 150"/>
                <a:gd name="T25" fmla="*/ 71 h 119"/>
                <a:gd name="T26" fmla="*/ 100 w 150"/>
                <a:gd name="T27" fmla="*/ 13 h 119"/>
                <a:gd name="T28" fmla="*/ 136 w 150"/>
                <a:gd name="T29" fmla="*/ 66 h 119"/>
                <a:gd name="T30" fmla="*/ 104 w 150"/>
                <a:gd name="T31" fmla="*/ 2 h 119"/>
                <a:gd name="T32" fmla="*/ 144 w 150"/>
                <a:gd name="T33" fmla="*/ 57 h 119"/>
                <a:gd name="T34" fmla="*/ 124 w 150"/>
                <a:gd name="T35" fmla="*/ 5 h 119"/>
                <a:gd name="T36" fmla="*/ 138 w 150"/>
                <a:gd name="T37" fmla="*/ 33 h 119"/>
                <a:gd name="T38" fmla="*/ 123 w 150"/>
                <a:gd name="T39" fmla="*/ 4 h 119"/>
                <a:gd name="T40" fmla="*/ 143 w 150"/>
                <a:gd name="T41" fmla="*/ 55 h 119"/>
                <a:gd name="T42" fmla="*/ 104 w 150"/>
                <a:gd name="T43" fmla="*/ 2 h 119"/>
                <a:gd name="T44" fmla="*/ 135 w 150"/>
                <a:gd name="T45" fmla="*/ 63 h 119"/>
                <a:gd name="T46" fmla="*/ 100 w 150"/>
                <a:gd name="T47" fmla="*/ 13 h 119"/>
                <a:gd name="T48" fmla="*/ 116 w 150"/>
                <a:gd name="T49" fmla="*/ 68 h 119"/>
                <a:gd name="T50" fmla="*/ 82 w 150"/>
                <a:gd name="T51" fmla="*/ 18 h 119"/>
                <a:gd name="T52" fmla="*/ 102 w 150"/>
                <a:gd name="T53" fmla="*/ 71 h 119"/>
                <a:gd name="T54" fmla="*/ 64 w 150"/>
                <a:gd name="T55" fmla="*/ 21 h 119"/>
                <a:gd name="T56" fmla="*/ 90 w 150"/>
                <a:gd name="T57" fmla="*/ 76 h 119"/>
                <a:gd name="T58" fmla="*/ 56 w 150"/>
                <a:gd name="T59" fmla="*/ 31 h 119"/>
                <a:gd name="T60" fmla="*/ 80 w 150"/>
                <a:gd name="T61" fmla="*/ 89 h 119"/>
                <a:gd name="T62" fmla="*/ 40 w 150"/>
                <a:gd name="T63" fmla="*/ 33 h 119"/>
                <a:gd name="T64" fmla="*/ 66 w 150"/>
                <a:gd name="T65" fmla="*/ 104 h 119"/>
                <a:gd name="T66" fmla="*/ 42 w 150"/>
                <a:gd name="T67" fmla="*/ 74 h 119"/>
                <a:gd name="T68" fmla="*/ 19 w 150"/>
                <a:gd name="T69" fmla="*/ 47 h 119"/>
                <a:gd name="T70" fmla="*/ 47 w 150"/>
                <a:gd name="T71" fmla="*/ 112 h 119"/>
                <a:gd name="T72" fmla="*/ 13 w 150"/>
                <a:gd name="T73" fmla="*/ 51 h 119"/>
                <a:gd name="T74" fmla="*/ 28 w 150"/>
                <a:gd name="T75" fmla="*/ 102 h 119"/>
                <a:gd name="T76" fmla="*/ 1 w 150"/>
                <a:gd name="T7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19">
                  <a:moveTo>
                    <a:pt x="1" y="59"/>
                  </a:moveTo>
                  <a:cubicBezTo>
                    <a:pt x="5" y="75"/>
                    <a:pt x="15" y="90"/>
                    <a:pt x="23" y="105"/>
                  </a:cubicBezTo>
                  <a:cubicBezTo>
                    <a:pt x="25" y="108"/>
                    <a:pt x="30" y="106"/>
                    <a:pt x="29" y="103"/>
                  </a:cubicBezTo>
                  <a:cubicBezTo>
                    <a:pt x="22" y="86"/>
                    <a:pt x="19" y="68"/>
                    <a:pt x="20" y="51"/>
                  </a:cubicBezTo>
                  <a:cubicBezTo>
                    <a:pt x="18" y="51"/>
                    <a:pt x="15" y="51"/>
                    <a:pt x="13" y="51"/>
                  </a:cubicBezTo>
                  <a:cubicBezTo>
                    <a:pt x="21" y="74"/>
                    <a:pt x="25" y="99"/>
                    <a:pt x="42" y="117"/>
                  </a:cubicBezTo>
                  <a:cubicBezTo>
                    <a:pt x="44" y="119"/>
                    <a:pt x="48" y="116"/>
                    <a:pt x="47" y="114"/>
                  </a:cubicBezTo>
                  <a:cubicBezTo>
                    <a:pt x="43" y="90"/>
                    <a:pt x="29" y="69"/>
                    <a:pt x="25" y="46"/>
                  </a:cubicBezTo>
                  <a:cubicBezTo>
                    <a:pt x="23" y="47"/>
                    <a:pt x="21" y="48"/>
                    <a:pt x="19" y="49"/>
                  </a:cubicBezTo>
                  <a:cubicBezTo>
                    <a:pt x="34" y="66"/>
                    <a:pt x="42" y="107"/>
                    <a:pt x="69" y="107"/>
                  </a:cubicBezTo>
                  <a:cubicBezTo>
                    <a:pt x="71" y="107"/>
                    <a:pt x="72" y="105"/>
                    <a:pt x="72" y="104"/>
                  </a:cubicBezTo>
                  <a:cubicBezTo>
                    <a:pt x="73" y="76"/>
                    <a:pt x="51" y="56"/>
                    <a:pt x="40" y="33"/>
                  </a:cubicBezTo>
                  <a:cubicBezTo>
                    <a:pt x="38" y="34"/>
                    <a:pt x="36" y="35"/>
                    <a:pt x="34" y="36"/>
                  </a:cubicBezTo>
                  <a:cubicBezTo>
                    <a:pt x="47" y="56"/>
                    <a:pt x="59" y="82"/>
                    <a:pt x="82" y="91"/>
                  </a:cubicBezTo>
                  <a:cubicBezTo>
                    <a:pt x="84" y="92"/>
                    <a:pt x="86" y="91"/>
                    <a:pt x="86" y="89"/>
                  </a:cubicBezTo>
                  <a:cubicBezTo>
                    <a:pt x="87" y="66"/>
                    <a:pt x="69" y="47"/>
                    <a:pt x="56" y="30"/>
                  </a:cubicBezTo>
                  <a:cubicBezTo>
                    <a:pt x="53" y="27"/>
                    <a:pt x="49" y="31"/>
                    <a:pt x="51" y="34"/>
                  </a:cubicBezTo>
                  <a:cubicBezTo>
                    <a:pt x="59" y="53"/>
                    <a:pt x="72" y="73"/>
                    <a:pt x="92" y="79"/>
                  </a:cubicBezTo>
                  <a:cubicBezTo>
                    <a:pt x="94" y="79"/>
                    <a:pt x="97" y="78"/>
                    <a:pt x="96" y="76"/>
                  </a:cubicBezTo>
                  <a:cubicBezTo>
                    <a:pt x="93" y="54"/>
                    <a:pt x="78" y="36"/>
                    <a:pt x="63" y="20"/>
                  </a:cubicBezTo>
                  <a:cubicBezTo>
                    <a:pt x="61" y="18"/>
                    <a:pt x="56" y="21"/>
                    <a:pt x="58" y="24"/>
                  </a:cubicBezTo>
                  <a:cubicBezTo>
                    <a:pt x="72" y="41"/>
                    <a:pt x="82" y="64"/>
                    <a:pt x="103" y="73"/>
                  </a:cubicBezTo>
                  <a:cubicBezTo>
                    <a:pt x="105" y="74"/>
                    <a:pt x="108" y="73"/>
                    <a:pt x="108" y="71"/>
                  </a:cubicBezTo>
                  <a:cubicBezTo>
                    <a:pt x="106" y="50"/>
                    <a:pt x="93" y="34"/>
                    <a:pt x="82" y="18"/>
                  </a:cubicBezTo>
                  <a:cubicBezTo>
                    <a:pt x="80" y="15"/>
                    <a:pt x="74" y="18"/>
                    <a:pt x="76" y="21"/>
                  </a:cubicBezTo>
                  <a:cubicBezTo>
                    <a:pt x="87" y="40"/>
                    <a:pt x="99" y="59"/>
                    <a:pt x="117" y="71"/>
                  </a:cubicBezTo>
                  <a:cubicBezTo>
                    <a:pt x="119" y="72"/>
                    <a:pt x="122" y="70"/>
                    <a:pt x="122" y="68"/>
                  </a:cubicBezTo>
                  <a:cubicBezTo>
                    <a:pt x="121" y="48"/>
                    <a:pt x="110" y="31"/>
                    <a:pt x="100" y="13"/>
                  </a:cubicBezTo>
                  <a:cubicBezTo>
                    <a:pt x="99" y="15"/>
                    <a:pt x="97" y="16"/>
                    <a:pt x="95" y="17"/>
                  </a:cubicBezTo>
                  <a:cubicBezTo>
                    <a:pt x="105" y="35"/>
                    <a:pt x="118" y="54"/>
                    <a:pt x="136" y="66"/>
                  </a:cubicBezTo>
                  <a:cubicBezTo>
                    <a:pt x="138" y="67"/>
                    <a:pt x="141" y="66"/>
                    <a:pt x="141" y="63"/>
                  </a:cubicBezTo>
                  <a:cubicBezTo>
                    <a:pt x="139" y="39"/>
                    <a:pt x="120" y="20"/>
                    <a:pt x="104" y="2"/>
                  </a:cubicBezTo>
                  <a:cubicBezTo>
                    <a:pt x="103" y="4"/>
                    <a:pt x="101" y="5"/>
                    <a:pt x="100" y="7"/>
                  </a:cubicBezTo>
                  <a:cubicBezTo>
                    <a:pt x="116" y="22"/>
                    <a:pt x="128" y="41"/>
                    <a:pt x="144" y="57"/>
                  </a:cubicBezTo>
                  <a:cubicBezTo>
                    <a:pt x="146" y="59"/>
                    <a:pt x="150" y="57"/>
                    <a:pt x="149" y="54"/>
                  </a:cubicBezTo>
                  <a:cubicBezTo>
                    <a:pt x="144" y="36"/>
                    <a:pt x="135" y="20"/>
                    <a:pt x="124" y="5"/>
                  </a:cubicBezTo>
                  <a:cubicBezTo>
                    <a:pt x="123" y="6"/>
                    <a:pt x="121" y="8"/>
                    <a:pt x="120" y="9"/>
                  </a:cubicBezTo>
                  <a:cubicBezTo>
                    <a:pt x="129" y="15"/>
                    <a:pt x="135" y="23"/>
                    <a:pt x="138" y="33"/>
                  </a:cubicBezTo>
                  <a:cubicBezTo>
                    <a:pt x="140" y="37"/>
                    <a:pt x="146" y="35"/>
                    <a:pt x="145" y="31"/>
                  </a:cubicBezTo>
                  <a:cubicBezTo>
                    <a:pt x="141" y="20"/>
                    <a:pt x="134" y="10"/>
                    <a:pt x="123" y="4"/>
                  </a:cubicBezTo>
                  <a:cubicBezTo>
                    <a:pt x="121" y="2"/>
                    <a:pt x="117" y="5"/>
                    <a:pt x="119" y="8"/>
                  </a:cubicBezTo>
                  <a:cubicBezTo>
                    <a:pt x="129" y="23"/>
                    <a:pt x="138" y="38"/>
                    <a:pt x="143" y="55"/>
                  </a:cubicBezTo>
                  <a:cubicBezTo>
                    <a:pt x="145" y="54"/>
                    <a:pt x="147" y="53"/>
                    <a:pt x="148" y="52"/>
                  </a:cubicBezTo>
                  <a:cubicBezTo>
                    <a:pt x="133" y="36"/>
                    <a:pt x="121" y="17"/>
                    <a:pt x="104" y="2"/>
                  </a:cubicBezTo>
                  <a:cubicBezTo>
                    <a:pt x="101" y="0"/>
                    <a:pt x="97" y="4"/>
                    <a:pt x="100" y="7"/>
                  </a:cubicBezTo>
                  <a:cubicBezTo>
                    <a:pt x="114" y="23"/>
                    <a:pt x="133" y="41"/>
                    <a:pt x="135" y="63"/>
                  </a:cubicBezTo>
                  <a:cubicBezTo>
                    <a:pt x="136" y="62"/>
                    <a:pt x="138" y="61"/>
                    <a:pt x="139" y="61"/>
                  </a:cubicBezTo>
                  <a:cubicBezTo>
                    <a:pt x="122" y="49"/>
                    <a:pt x="110" y="31"/>
                    <a:pt x="100" y="13"/>
                  </a:cubicBezTo>
                  <a:cubicBezTo>
                    <a:pt x="99" y="10"/>
                    <a:pt x="93" y="13"/>
                    <a:pt x="95" y="17"/>
                  </a:cubicBezTo>
                  <a:cubicBezTo>
                    <a:pt x="104" y="33"/>
                    <a:pt x="115" y="49"/>
                    <a:pt x="116" y="68"/>
                  </a:cubicBezTo>
                  <a:cubicBezTo>
                    <a:pt x="118" y="67"/>
                    <a:pt x="119" y="66"/>
                    <a:pt x="121" y="65"/>
                  </a:cubicBezTo>
                  <a:cubicBezTo>
                    <a:pt x="103" y="54"/>
                    <a:pt x="91" y="36"/>
                    <a:pt x="82" y="18"/>
                  </a:cubicBezTo>
                  <a:cubicBezTo>
                    <a:pt x="80" y="19"/>
                    <a:pt x="78" y="20"/>
                    <a:pt x="76" y="21"/>
                  </a:cubicBezTo>
                  <a:cubicBezTo>
                    <a:pt x="87" y="36"/>
                    <a:pt x="100" y="52"/>
                    <a:pt x="102" y="71"/>
                  </a:cubicBezTo>
                  <a:cubicBezTo>
                    <a:pt x="103" y="70"/>
                    <a:pt x="105" y="69"/>
                    <a:pt x="106" y="68"/>
                  </a:cubicBezTo>
                  <a:cubicBezTo>
                    <a:pt x="86" y="59"/>
                    <a:pt x="76" y="37"/>
                    <a:pt x="64" y="21"/>
                  </a:cubicBezTo>
                  <a:cubicBezTo>
                    <a:pt x="62" y="22"/>
                    <a:pt x="61" y="23"/>
                    <a:pt x="59" y="25"/>
                  </a:cubicBezTo>
                  <a:cubicBezTo>
                    <a:pt x="72" y="39"/>
                    <a:pt x="87" y="56"/>
                    <a:pt x="90" y="76"/>
                  </a:cubicBezTo>
                  <a:cubicBezTo>
                    <a:pt x="91" y="75"/>
                    <a:pt x="93" y="74"/>
                    <a:pt x="94" y="73"/>
                  </a:cubicBezTo>
                  <a:cubicBezTo>
                    <a:pt x="75" y="67"/>
                    <a:pt x="64" y="48"/>
                    <a:pt x="56" y="31"/>
                  </a:cubicBezTo>
                  <a:cubicBezTo>
                    <a:pt x="55" y="32"/>
                    <a:pt x="53" y="34"/>
                    <a:pt x="51" y="35"/>
                  </a:cubicBezTo>
                  <a:cubicBezTo>
                    <a:pt x="63" y="50"/>
                    <a:pt x="81" y="68"/>
                    <a:pt x="80" y="89"/>
                  </a:cubicBezTo>
                  <a:cubicBezTo>
                    <a:pt x="82" y="88"/>
                    <a:pt x="83" y="87"/>
                    <a:pt x="85" y="86"/>
                  </a:cubicBezTo>
                  <a:cubicBezTo>
                    <a:pt x="64" y="77"/>
                    <a:pt x="52" y="52"/>
                    <a:pt x="40" y="33"/>
                  </a:cubicBezTo>
                  <a:cubicBezTo>
                    <a:pt x="38" y="30"/>
                    <a:pt x="33" y="33"/>
                    <a:pt x="34" y="36"/>
                  </a:cubicBezTo>
                  <a:cubicBezTo>
                    <a:pt x="45" y="58"/>
                    <a:pt x="66" y="78"/>
                    <a:pt x="66" y="104"/>
                  </a:cubicBezTo>
                  <a:cubicBezTo>
                    <a:pt x="67" y="103"/>
                    <a:pt x="68" y="102"/>
                    <a:pt x="69" y="100"/>
                  </a:cubicBezTo>
                  <a:cubicBezTo>
                    <a:pt x="55" y="100"/>
                    <a:pt x="48" y="84"/>
                    <a:pt x="42" y="74"/>
                  </a:cubicBezTo>
                  <a:cubicBezTo>
                    <a:pt x="36" y="64"/>
                    <a:pt x="31" y="53"/>
                    <a:pt x="24" y="44"/>
                  </a:cubicBezTo>
                  <a:cubicBezTo>
                    <a:pt x="22" y="42"/>
                    <a:pt x="18" y="45"/>
                    <a:pt x="19" y="47"/>
                  </a:cubicBezTo>
                  <a:cubicBezTo>
                    <a:pt x="23" y="71"/>
                    <a:pt x="37" y="91"/>
                    <a:pt x="41" y="115"/>
                  </a:cubicBezTo>
                  <a:cubicBezTo>
                    <a:pt x="43" y="114"/>
                    <a:pt x="45" y="113"/>
                    <a:pt x="47" y="112"/>
                  </a:cubicBezTo>
                  <a:cubicBezTo>
                    <a:pt x="31" y="95"/>
                    <a:pt x="27" y="71"/>
                    <a:pt x="19" y="50"/>
                  </a:cubicBezTo>
                  <a:cubicBezTo>
                    <a:pt x="18" y="46"/>
                    <a:pt x="13" y="47"/>
                    <a:pt x="13" y="51"/>
                  </a:cubicBezTo>
                  <a:cubicBezTo>
                    <a:pt x="13" y="69"/>
                    <a:pt x="16" y="87"/>
                    <a:pt x="23" y="104"/>
                  </a:cubicBezTo>
                  <a:cubicBezTo>
                    <a:pt x="25" y="104"/>
                    <a:pt x="27" y="103"/>
                    <a:pt x="28" y="102"/>
                  </a:cubicBezTo>
                  <a:cubicBezTo>
                    <a:pt x="20" y="87"/>
                    <a:pt x="11" y="73"/>
                    <a:pt x="7" y="57"/>
                  </a:cubicBezTo>
                  <a:cubicBezTo>
                    <a:pt x="6" y="53"/>
                    <a:pt x="0" y="55"/>
                    <a:pt x="1" y="5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6" name="Freeform 426">
              <a:extLst>
                <a:ext uri="{FF2B5EF4-FFF2-40B4-BE49-F238E27FC236}">
                  <a16:creationId xmlns="" xmlns:a16="http://schemas.microsoft.com/office/drawing/2014/main" id="{0353929C-EEBB-4D4B-8736-28117CDCE798}"/>
                </a:ext>
              </a:extLst>
            </p:cNvPr>
            <p:cNvSpPr/>
            <p:nvPr/>
          </p:nvSpPr>
          <p:spPr bwMode="auto">
            <a:xfrm>
              <a:off x="953" y="2692"/>
              <a:ext cx="242" cy="174"/>
            </a:xfrm>
            <a:custGeom>
              <a:avLst/>
              <a:gdLst>
                <a:gd name="T0" fmla="*/ 5 w 102"/>
                <a:gd name="T1" fmla="*/ 72 h 73"/>
                <a:gd name="T2" fmla="*/ 101 w 102"/>
                <a:gd name="T3" fmla="*/ 4 h 73"/>
                <a:gd name="T4" fmla="*/ 99 w 102"/>
                <a:gd name="T5" fmla="*/ 0 h 73"/>
                <a:gd name="T6" fmla="*/ 92 w 102"/>
                <a:gd name="T7" fmla="*/ 3 h 73"/>
                <a:gd name="T8" fmla="*/ 94 w 102"/>
                <a:gd name="T9" fmla="*/ 7 h 73"/>
                <a:gd name="T10" fmla="*/ 99 w 102"/>
                <a:gd name="T11" fmla="*/ 5 h 73"/>
                <a:gd name="T12" fmla="*/ 97 w 102"/>
                <a:gd name="T13" fmla="*/ 1 h 73"/>
                <a:gd name="T14" fmla="*/ 3 w 102"/>
                <a:gd name="T15" fmla="*/ 68 h 73"/>
                <a:gd name="T16" fmla="*/ 5 w 102"/>
                <a:gd name="T17"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73">
                  <a:moveTo>
                    <a:pt x="5" y="72"/>
                  </a:moveTo>
                  <a:cubicBezTo>
                    <a:pt x="40" y="53"/>
                    <a:pt x="71" y="29"/>
                    <a:pt x="101" y="4"/>
                  </a:cubicBezTo>
                  <a:cubicBezTo>
                    <a:pt x="102" y="3"/>
                    <a:pt x="101" y="0"/>
                    <a:pt x="99" y="0"/>
                  </a:cubicBezTo>
                  <a:cubicBezTo>
                    <a:pt x="96" y="0"/>
                    <a:pt x="95" y="1"/>
                    <a:pt x="92" y="3"/>
                  </a:cubicBezTo>
                  <a:cubicBezTo>
                    <a:pt x="90" y="5"/>
                    <a:pt x="92" y="9"/>
                    <a:pt x="94" y="7"/>
                  </a:cubicBezTo>
                  <a:cubicBezTo>
                    <a:pt x="96" y="6"/>
                    <a:pt x="97" y="5"/>
                    <a:pt x="99" y="5"/>
                  </a:cubicBezTo>
                  <a:cubicBezTo>
                    <a:pt x="98" y="3"/>
                    <a:pt x="98" y="2"/>
                    <a:pt x="97" y="1"/>
                  </a:cubicBezTo>
                  <a:cubicBezTo>
                    <a:pt x="68" y="26"/>
                    <a:pt x="37" y="49"/>
                    <a:pt x="3" y="68"/>
                  </a:cubicBezTo>
                  <a:cubicBezTo>
                    <a:pt x="0" y="69"/>
                    <a:pt x="3" y="73"/>
                    <a:pt x="5" y="7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7" name="Freeform 427">
              <a:extLst>
                <a:ext uri="{FF2B5EF4-FFF2-40B4-BE49-F238E27FC236}">
                  <a16:creationId xmlns="" xmlns:a16="http://schemas.microsoft.com/office/drawing/2014/main" id="{7EB2A8A3-DABC-4163-BECE-839A1C2EC58D}"/>
                </a:ext>
              </a:extLst>
            </p:cNvPr>
            <p:cNvSpPr/>
            <p:nvPr/>
          </p:nvSpPr>
          <p:spPr bwMode="auto">
            <a:xfrm>
              <a:off x="1001" y="2716"/>
              <a:ext cx="243" cy="171"/>
            </a:xfrm>
            <a:custGeom>
              <a:avLst/>
              <a:gdLst>
                <a:gd name="T0" fmla="*/ 5 w 103"/>
                <a:gd name="T1" fmla="*/ 71 h 72"/>
                <a:gd name="T2" fmla="*/ 101 w 103"/>
                <a:gd name="T3" fmla="*/ 6 h 72"/>
                <a:gd name="T4" fmla="*/ 98 w 103"/>
                <a:gd name="T5" fmla="*/ 2 h 72"/>
                <a:gd name="T6" fmla="*/ 2 w 103"/>
                <a:gd name="T7" fmla="*/ 67 h 72"/>
                <a:gd name="T8" fmla="*/ 5 w 103"/>
                <a:gd name="T9" fmla="*/ 71 h 72"/>
              </a:gdLst>
              <a:ahLst/>
              <a:cxnLst>
                <a:cxn ang="0">
                  <a:pos x="T0" y="T1"/>
                </a:cxn>
                <a:cxn ang="0">
                  <a:pos x="T2" y="T3"/>
                </a:cxn>
                <a:cxn ang="0">
                  <a:pos x="T4" y="T5"/>
                </a:cxn>
                <a:cxn ang="0">
                  <a:pos x="T6" y="T7"/>
                </a:cxn>
                <a:cxn ang="0">
                  <a:pos x="T8" y="T9"/>
                </a:cxn>
              </a:cxnLst>
              <a:rect l="0" t="0" r="r" b="b"/>
              <a:pathLst>
                <a:path w="103" h="72">
                  <a:moveTo>
                    <a:pt x="5" y="71"/>
                  </a:moveTo>
                  <a:cubicBezTo>
                    <a:pt x="37" y="50"/>
                    <a:pt x="69" y="29"/>
                    <a:pt x="101" y="6"/>
                  </a:cubicBezTo>
                  <a:cubicBezTo>
                    <a:pt x="103" y="4"/>
                    <a:pt x="101" y="0"/>
                    <a:pt x="98" y="2"/>
                  </a:cubicBezTo>
                  <a:cubicBezTo>
                    <a:pt x="67" y="24"/>
                    <a:pt x="35" y="46"/>
                    <a:pt x="2" y="67"/>
                  </a:cubicBezTo>
                  <a:cubicBezTo>
                    <a:pt x="0" y="68"/>
                    <a:pt x="2" y="72"/>
                    <a:pt x="5" y="7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8" name="Freeform 428">
              <a:extLst>
                <a:ext uri="{FF2B5EF4-FFF2-40B4-BE49-F238E27FC236}">
                  <a16:creationId xmlns="" xmlns:a16="http://schemas.microsoft.com/office/drawing/2014/main" id="{CF72D892-1B6B-4C37-AA6D-559132D8DAC5}"/>
                </a:ext>
              </a:extLst>
            </p:cNvPr>
            <p:cNvSpPr/>
            <p:nvPr/>
          </p:nvSpPr>
          <p:spPr bwMode="auto">
            <a:xfrm>
              <a:off x="1038" y="2780"/>
              <a:ext cx="195" cy="142"/>
            </a:xfrm>
            <a:custGeom>
              <a:avLst/>
              <a:gdLst>
                <a:gd name="T0" fmla="*/ 6 w 82"/>
                <a:gd name="T1" fmla="*/ 58 h 60"/>
                <a:gd name="T2" fmla="*/ 79 w 82"/>
                <a:gd name="T3" fmla="*/ 6 h 60"/>
                <a:gd name="T4" fmla="*/ 77 w 82"/>
                <a:gd name="T5" fmla="*/ 2 h 60"/>
                <a:gd name="T6" fmla="*/ 3 w 82"/>
                <a:gd name="T7" fmla="*/ 55 h 60"/>
                <a:gd name="T8" fmla="*/ 6 w 82"/>
                <a:gd name="T9" fmla="*/ 58 h 60"/>
              </a:gdLst>
              <a:ahLst/>
              <a:cxnLst>
                <a:cxn ang="0">
                  <a:pos x="T0" y="T1"/>
                </a:cxn>
                <a:cxn ang="0">
                  <a:pos x="T2" y="T3"/>
                </a:cxn>
                <a:cxn ang="0">
                  <a:pos x="T4" y="T5"/>
                </a:cxn>
                <a:cxn ang="0">
                  <a:pos x="T6" y="T7"/>
                </a:cxn>
                <a:cxn ang="0">
                  <a:pos x="T8" y="T9"/>
                </a:cxn>
              </a:cxnLst>
              <a:rect l="0" t="0" r="r" b="b"/>
              <a:pathLst>
                <a:path w="82" h="60">
                  <a:moveTo>
                    <a:pt x="6" y="58"/>
                  </a:moveTo>
                  <a:cubicBezTo>
                    <a:pt x="29" y="38"/>
                    <a:pt x="55" y="23"/>
                    <a:pt x="79" y="6"/>
                  </a:cubicBezTo>
                  <a:cubicBezTo>
                    <a:pt x="82" y="4"/>
                    <a:pt x="79" y="0"/>
                    <a:pt x="77" y="2"/>
                  </a:cubicBezTo>
                  <a:cubicBezTo>
                    <a:pt x="52" y="19"/>
                    <a:pt x="26" y="35"/>
                    <a:pt x="3" y="55"/>
                  </a:cubicBezTo>
                  <a:cubicBezTo>
                    <a:pt x="0" y="57"/>
                    <a:pt x="4" y="60"/>
                    <a:pt x="6" y="5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9" name="Freeform 429">
              <a:extLst>
                <a:ext uri="{FF2B5EF4-FFF2-40B4-BE49-F238E27FC236}">
                  <a16:creationId xmlns="" xmlns:a16="http://schemas.microsoft.com/office/drawing/2014/main" id="{C76B2921-8E0C-46F0-A033-25BE755B714C}"/>
                </a:ext>
              </a:extLst>
            </p:cNvPr>
            <p:cNvSpPr/>
            <p:nvPr/>
          </p:nvSpPr>
          <p:spPr bwMode="auto">
            <a:xfrm>
              <a:off x="1043" y="2844"/>
              <a:ext cx="204" cy="135"/>
            </a:xfrm>
            <a:custGeom>
              <a:avLst/>
              <a:gdLst>
                <a:gd name="T0" fmla="*/ 5 w 86"/>
                <a:gd name="T1" fmla="*/ 55 h 57"/>
                <a:gd name="T2" fmla="*/ 84 w 86"/>
                <a:gd name="T3" fmla="*/ 5 h 57"/>
                <a:gd name="T4" fmla="*/ 81 w 86"/>
                <a:gd name="T5" fmla="*/ 2 h 57"/>
                <a:gd name="T6" fmla="*/ 3 w 86"/>
                <a:gd name="T7" fmla="*/ 51 h 57"/>
                <a:gd name="T8" fmla="*/ 5 w 86"/>
                <a:gd name="T9" fmla="*/ 55 h 57"/>
              </a:gdLst>
              <a:ahLst/>
              <a:cxnLst>
                <a:cxn ang="0">
                  <a:pos x="T0" y="T1"/>
                </a:cxn>
                <a:cxn ang="0">
                  <a:pos x="T2" y="T3"/>
                </a:cxn>
                <a:cxn ang="0">
                  <a:pos x="T4" y="T5"/>
                </a:cxn>
                <a:cxn ang="0">
                  <a:pos x="T6" y="T7"/>
                </a:cxn>
                <a:cxn ang="0">
                  <a:pos x="T8" y="T9"/>
                </a:cxn>
              </a:cxnLst>
              <a:rect l="0" t="0" r="r" b="b"/>
              <a:pathLst>
                <a:path w="86" h="57">
                  <a:moveTo>
                    <a:pt x="5" y="55"/>
                  </a:moveTo>
                  <a:cubicBezTo>
                    <a:pt x="33" y="41"/>
                    <a:pt x="61" y="26"/>
                    <a:pt x="84" y="5"/>
                  </a:cubicBezTo>
                  <a:cubicBezTo>
                    <a:pt x="86" y="3"/>
                    <a:pt x="83" y="0"/>
                    <a:pt x="81" y="2"/>
                  </a:cubicBezTo>
                  <a:cubicBezTo>
                    <a:pt x="58" y="22"/>
                    <a:pt x="30" y="37"/>
                    <a:pt x="3" y="51"/>
                  </a:cubicBezTo>
                  <a:cubicBezTo>
                    <a:pt x="0" y="53"/>
                    <a:pt x="2" y="57"/>
                    <a:pt x="5" y="5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0" name="Freeform 430">
              <a:extLst>
                <a:ext uri="{FF2B5EF4-FFF2-40B4-BE49-F238E27FC236}">
                  <a16:creationId xmlns="" xmlns:a16="http://schemas.microsoft.com/office/drawing/2014/main" id="{C2D8777D-2853-4C97-8567-A81F6826578D}"/>
                </a:ext>
              </a:extLst>
            </p:cNvPr>
            <p:cNvSpPr/>
            <p:nvPr/>
          </p:nvSpPr>
          <p:spPr bwMode="auto">
            <a:xfrm>
              <a:off x="1086" y="2877"/>
              <a:ext cx="206" cy="147"/>
            </a:xfrm>
            <a:custGeom>
              <a:avLst/>
              <a:gdLst>
                <a:gd name="T0" fmla="*/ 4 w 87"/>
                <a:gd name="T1" fmla="*/ 62 h 62"/>
                <a:gd name="T2" fmla="*/ 85 w 87"/>
                <a:gd name="T3" fmla="*/ 6 h 62"/>
                <a:gd name="T4" fmla="*/ 81 w 87"/>
                <a:gd name="T5" fmla="*/ 2 h 62"/>
                <a:gd name="T6" fmla="*/ 3 w 87"/>
                <a:gd name="T7" fmla="*/ 57 h 62"/>
                <a:gd name="T8" fmla="*/ 4 w 87"/>
                <a:gd name="T9" fmla="*/ 62 h 62"/>
              </a:gdLst>
              <a:ahLst/>
              <a:cxnLst>
                <a:cxn ang="0">
                  <a:pos x="T0" y="T1"/>
                </a:cxn>
                <a:cxn ang="0">
                  <a:pos x="T2" y="T3"/>
                </a:cxn>
                <a:cxn ang="0">
                  <a:pos x="T4" y="T5"/>
                </a:cxn>
                <a:cxn ang="0">
                  <a:pos x="T6" y="T7"/>
                </a:cxn>
                <a:cxn ang="0">
                  <a:pos x="T8" y="T9"/>
                </a:cxn>
              </a:cxnLst>
              <a:rect l="0" t="0" r="r" b="b"/>
              <a:pathLst>
                <a:path w="87" h="62">
                  <a:moveTo>
                    <a:pt x="4" y="62"/>
                  </a:moveTo>
                  <a:cubicBezTo>
                    <a:pt x="35" y="52"/>
                    <a:pt x="62" y="28"/>
                    <a:pt x="85" y="6"/>
                  </a:cubicBezTo>
                  <a:cubicBezTo>
                    <a:pt x="87" y="3"/>
                    <a:pt x="83" y="0"/>
                    <a:pt x="81" y="2"/>
                  </a:cubicBezTo>
                  <a:cubicBezTo>
                    <a:pt x="59" y="24"/>
                    <a:pt x="33" y="47"/>
                    <a:pt x="3" y="57"/>
                  </a:cubicBezTo>
                  <a:cubicBezTo>
                    <a:pt x="0" y="58"/>
                    <a:pt x="1" y="62"/>
                    <a:pt x="4" y="6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1" name="Freeform 431">
              <a:extLst>
                <a:ext uri="{FF2B5EF4-FFF2-40B4-BE49-F238E27FC236}">
                  <a16:creationId xmlns="" xmlns:a16="http://schemas.microsoft.com/office/drawing/2014/main" id="{3CAD12A4-08AC-434F-8763-49DAE17CEED1}"/>
                </a:ext>
              </a:extLst>
            </p:cNvPr>
            <p:cNvSpPr/>
            <p:nvPr/>
          </p:nvSpPr>
          <p:spPr bwMode="auto">
            <a:xfrm>
              <a:off x="1036" y="3046"/>
              <a:ext cx="445" cy="261"/>
            </a:xfrm>
            <a:custGeom>
              <a:avLst/>
              <a:gdLst>
                <a:gd name="T0" fmla="*/ 0 w 188"/>
                <a:gd name="T1" fmla="*/ 110 h 110"/>
                <a:gd name="T2" fmla="*/ 82 w 188"/>
                <a:gd name="T3" fmla="*/ 34 h 110"/>
                <a:gd name="T4" fmla="*/ 182 w 188"/>
                <a:gd name="T5" fmla="*/ 13 h 110"/>
                <a:gd name="T6" fmla="*/ 188 w 188"/>
                <a:gd name="T7" fmla="*/ 14 h 110"/>
                <a:gd name="T8" fmla="*/ 2 w 188"/>
                <a:gd name="T9" fmla="*/ 110 h 110"/>
              </a:gdLst>
              <a:ahLst/>
              <a:cxnLst>
                <a:cxn ang="0">
                  <a:pos x="T0" y="T1"/>
                </a:cxn>
                <a:cxn ang="0">
                  <a:pos x="T2" y="T3"/>
                </a:cxn>
                <a:cxn ang="0">
                  <a:pos x="T4" y="T5"/>
                </a:cxn>
                <a:cxn ang="0">
                  <a:pos x="T6" y="T7"/>
                </a:cxn>
                <a:cxn ang="0">
                  <a:pos x="T8" y="T9"/>
                </a:cxn>
              </a:cxnLst>
              <a:rect l="0" t="0" r="r" b="b"/>
              <a:pathLst>
                <a:path w="188" h="110">
                  <a:moveTo>
                    <a:pt x="0" y="110"/>
                  </a:moveTo>
                  <a:cubicBezTo>
                    <a:pt x="18" y="76"/>
                    <a:pt x="48" y="50"/>
                    <a:pt x="82" y="34"/>
                  </a:cubicBezTo>
                  <a:cubicBezTo>
                    <a:pt x="111" y="20"/>
                    <a:pt x="151" y="0"/>
                    <a:pt x="182" y="13"/>
                  </a:cubicBezTo>
                  <a:cubicBezTo>
                    <a:pt x="188" y="14"/>
                    <a:pt x="188" y="14"/>
                    <a:pt x="188" y="14"/>
                  </a:cubicBezTo>
                  <a:cubicBezTo>
                    <a:pt x="145" y="55"/>
                    <a:pt x="61" y="97"/>
                    <a:pt x="2" y="110"/>
                  </a:cubicBezTo>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2" name="Freeform 432">
              <a:extLst>
                <a:ext uri="{FF2B5EF4-FFF2-40B4-BE49-F238E27FC236}">
                  <a16:creationId xmlns="" xmlns:a16="http://schemas.microsoft.com/office/drawing/2014/main" id="{8F1270AF-1577-49B2-A13A-075215FABC2B}"/>
                </a:ext>
              </a:extLst>
            </p:cNvPr>
            <p:cNvSpPr/>
            <p:nvPr/>
          </p:nvSpPr>
          <p:spPr bwMode="auto">
            <a:xfrm>
              <a:off x="1027" y="3060"/>
              <a:ext cx="459" cy="256"/>
            </a:xfrm>
            <a:custGeom>
              <a:avLst/>
              <a:gdLst>
                <a:gd name="T0" fmla="*/ 6 w 194"/>
                <a:gd name="T1" fmla="*/ 106 h 108"/>
                <a:gd name="T2" fmla="*/ 87 w 194"/>
                <a:gd name="T3" fmla="*/ 30 h 108"/>
                <a:gd name="T4" fmla="*/ 142 w 194"/>
                <a:gd name="T5" fmla="*/ 8 h 108"/>
                <a:gd name="T6" fmla="*/ 174 w 194"/>
                <a:gd name="T7" fmla="*/ 6 h 108"/>
                <a:gd name="T8" fmla="*/ 191 w 194"/>
                <a:gd name="T9" fmla="*/ 10 h 108"/>
                <a:gd name="T10" fmla="*/ 190 w 194"/>
                <a:gd name="T11" fmla="*/ 6 h 108"/>
                <a:gd name="T12" fmla="*/ 105 w 194"/>
                <a:gd name="T13" fmla="*/ 64 h 108"/>
                <a:gd name="T14" fmla="*/ 5 w 194"/>
                <a:gd name="T15" fmla="*/ 102 h 108"/>
                <a:gd name="T16" fmla="*/ 6 w 194"/>
                <a:gd name="T17" fmla="*/ 107 h 108"/>
                <a:gd name="T18" fmla="*/ 105 w 194"/>
                <a:gd name="T19" fmla="*/ 69 h 108"/>
                <a:gd name="T20" fmla="*/ 193 w 194"/>
                <a:gd name="T21" fmla="*/ 9 h 108"/>
                <a:gd name="T22" fmla="*/ 192 w 194"/>
                <a:gd name="T23" fmla="*/ 6 h 108"/>
                <a:gd name="T24" fmla="*/ 172 w 194"/>
                <a:gd name="T25" fmla="*/ 1 h 108"/>
                <a:gd name="T26" fmla="*/ 147 w 194"/>
                <a:gd name="T27" fmla="*/ 2 h 108"/>
                <a:gd name="T28" fmla="*/ 90 w 194"/>
                <a:gd name="T29" fmla="*/ 23 h 108"/>
                <a:gd name="T30" fmla="*/ 2 w 194"/>
                <a:gd name="T31" fmla="*/ 103 h 108"/>
                <a:gd name="T32" fmla="*/ 6 w 194"/>
                <a:gd name="T33"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4" h="108">
                  <a:moveTo>
                    <a:pt x="6" y="106"/>
                  </a:moveTo>
                  <a:cubicBezTo>
                    <a:pt x="24" y="72"/>
                    <a:pt x="53" y="47"/>
                    <a:pt x="87" y="30"/>
                  </a:cubicBezTo>
                  <a:cubicBezTo>
                    <a:pt x="105" y="21"/>
                    <a:pt x="123" y="13"/>
                    <a:pt x="142" y="8"/>
                  </a:cubicBezTo>
                  <a:cubicBezTo>
                    <a:pt x="153" y="5"/>
                    <a:pt x="163" y="4"/>
                    <a:pt x="174" y="6"/>
                  </a:cubicBezTo>
                  <a:cubicBezTo>
                    <a:pt x="180" y="7"/>
                    <a:pt x="185" y="9"/>
                    <a:pt x="191" y="10"/>
                  </a:cubicBezTo>
                  <a:cubicBezTo>
                    <a:pt x="191" y="9"/>
                    <a:pt x="190" y="7"/>
                    <a:pt x="190" y="6"/>
                  </a:cubicBezTo>
                  <a:cubicBezTo>
                    <a:pt x="165" y="30"/>
                    <a:pt x="135" y="48"/>
                    <a:pt x="105" y="64"/>
                  </a:cubicBezTo>
                  <a:cubicBezTo>
                    <a:pt x="74" y="80"/>
                    <a:pt x="40" y="94"/>
                    <a:pt x="5" y="102"/>
                  </a:cubicBezTo>
                  <a:cubicBezTo>
                    <a:pt x="2" y="103"/>
                    <a:pt x="3" y="107"/>
                    <a:pt x="6" y="107"/>
                  </a:cubicBezTo>
                  <a:cubicBezTo>
                    <a:pt x="41" y="99"/>
                    <a:pt x="73" y="85"/>
                    <a:pt x="105" y="69"/>
                  </a:cubicBezTo>
                  <a:cubicBezTo>
                    <a:pt x="136" y="53"/>
                    <a:pt x="167" y="34"/>
                    <a:pt x="193" y="9"/>
                  </a:cubicBezTo>
                  <a:cubicBezTo>
                    <a:pt x="194" y="8"/>
                    <a:pt x="194" y="6"/>
                    <a:pt x="192" y="6"/>
                  </a:cubicBezTo>
                  <a:cubicBezTo>
                    <a:pt x="185" y="4"/>
                    <a:pt x="179" y="2"/>
                    <a:pt x="172" y="1"/>
                  </a:cubicBezTo>
                  <a:cubicBezTo>
                    <a:pt x="164" y="0"/>
                    <a:pt x="155" y="1"/>
                    <a:pt x="147" y="2"/>
                  </a:cubicBezTo>
                  <a:cubicBezTo>
                    <a:pt x="127" y="5"/>
                    <a:pt x="108" y="14"/>
                    <a:pt x="90" y="23"/>
                  </a:cubicBezTo>
                  <a:cubicBezTo>
                    <a:pt x="53" y="41"/>
                    <a:pt x="21" y="66"/>
                    <a:pt x="2" y="103"/>
                  </a:cubicBezTo>
                  <a:cubicBezTo>
                    <a:pt x="0" y="106"/>
                    <a:pt x="4" y="108"/>
                    <a:pt x="6" y="10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3" name="Freeform 433">
              <a:extLst>
                <a:ext uri="{FF2B5EF4-FFF2-40B4-BE49-F238E27FC236}">
                  <a16:creationId xmlns="" xmlns:a16="http://schemas.microsoft.com/office/drawing/2014/main" id="{00A0E1CA-7788-42F5-866C-FF8A08E475CE}"/>
                </a:ext>
              </a:extLst>
            </p:cNvPr>
            <p:cNvSpPr/>
            <p:nvPr/>
          </p:nvSpPr>
          <p:spPr bwMode="auto">
            <a:xfrm>
              <a:off x="1476" y="2830"/>
              <a:ext cx="453" cy="254"/>
            </a:xfrm>
            <a:custGeom>
              <a:avLst/>
              <a:gdLst>
                <a:gd name="T0" fmla="*/ 0 w 191"/>
                <a:gd name="T1" fmla="*/ 104 h 107"/>
                <a:gd name="T2" fmla="*/ 111 w 191"/>
                <a:gd name="T3" fmla="*/ 25 h 107"/>
                <a:gd name="T4" fmla="*/ 154 w 191"/>
                <a:gd name="T5" fmla="*/ 7 h 107"/>
                <a:gd name="T6" fmla="*/ 191 w 191"/>
                <a:gd name="T7" fmla="*/ 0 h 107"/>
                <a:gd name="T8" fmla="*/ 191 w 191"/>
                <a:gd name="T9" fmla="*/ 4 h 107"/>
                <a:gd name="T10" fmla="*/ 1 w 191"/>
                <a:gd name="T11" fmla="*/ 107 h 107"/>
                <a:gd name="T12" fmla="*/ 0 w 191"/>
                <a:gd name="T13" fmla="*/ 104 h 107"/>
              </a:gdLst>
              <a:ahLst/>
              <a:cxnLst>
                <a:cxn ang="0">
                  <a:pos x="T0" y="T1"/>
                </a:cxn>
                <a:cxn ang="0">
                  <a:pos x="T2" y="T3"/>
                </a:cxn>
                <a:cxn ang="0">
                  <a:pos x="T4" y="T5"/>
                </a:cxn>
                <a:cxn ang="0">
                  <a:pos x="T6" y="T7"/>
                </a:cxn>
                <a:cxn ang="0">
                  <a:pos x="T8" y="T9"/>
                </a:cxn>
                <a:cxn ang="0">
                  <a:pos x="T10" y="T11"/>
                </a:cxn>
                <a:cxn ang="0">
                  <a:pos x="T12" y="T13"/>
                </a:cxn>
              </a:cxnLst>
              <a:rect l="0" t="0" r="r" b="b"/>
              <a:pathLst>
                <a:path w="191" h="107">
                  <a:moveTo>
                    <a:pt x="0" y="104"/>
                  </a:moveTo>
                  <a:cubicBezTo>
                    <a:pt x="33" y="75"/>
                    <a:pt x="71" y="46"/>
                    <a:pt x="111" y="25"/>
                  </a:cubicBezTo>
                  <a:cubicBezTo>
                    <a:pt x="125" y="18"/>
                    <a:pt x="139" y="11"/>
                    <a:pt x="154" y="7"/>
                  </a:cubicBezTo>
                  <a:cubicBezTo>
                    <a:pt x="162" y="5"/>
                    <a:pt x="180" y="3"/>
                    <a:pt x="191" y="0"/>
                  </a:cubicBezTo>
                  <a:cubicBezTo>
                    <a:pt x="191" y="4"/>
                    <a:pt x="191" y="4"/>
                    <a:pt x="191" y="4"/>
                  </a:cubicBezTo>
                  <a:cubicBezTo>
                    <a:pt x="143" y="40"/>
                    <a:pt x="65" y="87"/>
                    <a:pt x="1" y="107"/>
                  </a:cubicBezTo>
                  <a:lnTo>
                    <a:pt x="0" y="104"/>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4" name="Freeform 434">
              <a:extLst>
                <a:ext uri="{FF2B5EF4-FFF2-40B4-BE49-F238E27FC236}">
                  <a16:creationId xmlns="" xmlns:a16="http://schemas.microsoft.com/office/drawing/2014/main" id="{515B0476-36C6-4FA5-A754-44FA91762E23}"/>
                </a:ext>
              </a:extLst>
            </p:cNvPr>
            <p:cNvSpPr/>
            <p:nvPr/>
          </p:nvSpPr>
          <p:spPr bwMode="auto">
            <a:xfrm>
              <a:off x="1467" y="2825"/>
              <a:ext cx="469" cy="264"/>
            </a:xfrm>
            <a:custGeom>
              <a:avLst/>
              <a:gdLst>
                <a:gd name="T0" fmla="*/ 6 w 198"/>
                <a:gd name="T1" fmla="*/ 108 h 111"/>
                <a:gd name="T2" fmla="*/ 98 w 198"/>
                <a:gd name="T3" fmla="*/ 39 h 111"/>
                <a:gd name="T4" fmla="*/ 152 w 198"/>
                <a:gd name="T5" fmla="*/ 14 h 111"/>
                <a:gd name="T6" fmla="*/ 195 w 198"/>
                <a:gd name="T7" fmla="*/ 4 h 111"/>
                <a:gd name="T8" fmla="*/ 192 w 198"/>
                <a:gd name="T9" fmla="*/ 3 h 111"/>
                <a:gd name="T10" fmla="*/ 190 w 198"/>
                <a:gd name="T11" fmla="*/ 7 h 111"/>
                <a:gd name="T12" fmla="*/ 181 w 198"/>
                <a:gd name="T13" fmla="*/ 14 h 111"/>
                <a:gd name="T14" fmla="*/ 159 w 198"/>
                <a:gd name="T15" fmla="*/ 29 h 111"/>
                <a:gd name="T16" fmla="*/ 109 w 198"/>
                <a:gd name="T17" fmla="*/ 59 h 111"/>
                <a:gd name="T18" fmla="*/ 56 w 198"/>
                <a:gd name="T19" fmla="*/ 86 h 111"/>
                <a:gd name="T20" fmla="*/ 27 w 198"/>
                <a:gd name="T21" fmla="*/ 98 h 111"/>
                <a:gd name="T22" fmla="*/ 16 w 198"/>
                <a:gd name="T23" fmla="*/ 103 h 111"/>
                <a:gd name="T24" fmla="*/ 6 w 198"/>
                <a:gd name="T25" fmla="*/ 105 h 111"/>
                <a:gd name="T26" fmla="*/ 2 w 198"/>
                <a:gd name="T27" fmla="*/ 107 h 111"/>
                <a:gd name="T28" fmla="*/ 3 w 198"/>
                <a:gd name="T29" fmla="*/ 110 h 111"/>
                <a:gd name="T30" fmla="*/ 6 w 198"/>
                <a:gd name="T31" fmla="*/ 111 h 111"/>
                <a:gd name="T32" fmla="*/ 196 w 198"/>
                <a:gd name="T33" fmla="*/ 8 h 111"/>
                <a:gd name="T34" fmla="*/ 198 w 198"/>
                <a:gd name="T35" fmla="*/ 5 h 111"/>
                <a:gd name="T36" fmla="*/ 197 w 198"/>
                <a:gd name="T37" fmla="*/ 2 h 111"/>
                <a:gd name="T38" fmla="*/ 194 w 198"/>
                <a:gd name="T39" fmla="*/ 0 h 111"/>
                <a:gd name="T40" fmla="*/ 150 w 198"/>
                <a:gd name="T41" fmla="*/ 9 h 111"/>
                <a:gd name="T42" fmla="*/ 99 w 198"/>
                <a:gd name="T43" fmla="*/ 34 h 111"/>
                <a:gd name="T44" fmla="*/ 2 w 198"/>
                <a:gd name="T45" fmla="*/ 105 h 111"/>
                <a:gd name="T46" fmla="*/ 6 w 198"/>
                <a:gd name="T4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111">
                  <a:moveTo>
                    <a:pt x="6" y="108"/>
                  </a:moveTo>
                  <a:cubicBezTo>
                    <a:pt x="34" y="82"/>
                    <a:pt x="65" y="59"/>
                    <a:pt x="98" y="39"/>
                  </a:cubicBezTo>
                  <a:cubicBezTo>
                    <a:pt x="115" y="29"/>
                    <a:pt x="133" y="20"/>
                    <a:pt x="152" y="14"/>
                  </a:cubicBezTo>
                  <a:cubicBezTo>
                    <a:pt x="166" y="9"/>
                    <a:pt x="181" y="8"/>
                    <a:pt x="195" y="4"/>
                  </a:cubicBezTo>
                  <a:cubicBezTo>
                    <a:pt x="194" y="4"/>
                    <a:pt x="193" y="3"/>
                    <a:pt x="192" y="3"/>
                  </a:cubicBezTo>
                  <a:cubicBezTo>
                    <a:pt x="193" y="6"/>
                    <a:pt x="193" y="5"/>
                    <a:pt x="190" y="7"/>
                  </a:cubicBezTo>
                  <a:cubicBezTo>
                    <a:pt x="187" y="9"/>
                    <a:pt x="184" y="11"/>
                    <a:pt x="181" y="14"/>
                  </a:cubicBezTo>
                  <a:cubicBezTo>
                    <a:pt x="174" y="19"/>
                    <a:pt x="166" y="24"/>
                    <a:pt x="159" y="29"/>
                  </a:cubicBezTo>
                  <a:cubicBezTo>
                    <a:pt x="143" y="39"/>
                    <a:pt x="126" y="49"/>
                    <a:pt x="109" y="59"/>
                  </a:cubicBezTo>
                  <a:cubicBezTo>
                    <a:pt x="92" y="69"/>
                    <a:pt x="74" y="78"/>
                    <a:pt x="56" y="86"/>
                  </a:cubicBezTo>
                  <a:cubicBezTo>
                    <a:pt x="47" y="91"/>
                    <a:pt x="37" y="95"/>
                    <a:pt x="27" y="98"/>
                  </a:cubicBezTo>
                  <a:cubicBezTo>
                    <a:pt x="23" y="100"/>
                    <a:pt x="19" y="101"/>
                    <a:pt x="16" y="103"/>
                  </a:cubicBezTo>
                  <a:cubicBezTo>
                    <a:pt x="13" y="103"/>
                    <a:pt x="7" y="107"/>
                    <a:pt x="6" y="105"/>
                  </a:cubicBezTo>
                  <a:cubicBezTo>
                    <a:pt x="5" y="102"/>
                    <a:pt x="1" y="105"/>
                    <a:pt x="2" y="107"/>
                  </a:cubicBezTo>
                  <a:cubicBezTo>
                    <a:pt x="2" y="108"/>
                    <a:pt x="3" y="109"/>
                    <a:pt x="3" y="110"/>
                  </a:cubicBezTo>
                  <a:cubicBezTo>
                    <a:pt x="3" y="111"/>
                    <a:pt x="5" y="111"/>
                    <a:pt x="6" y="111"/>
                  </a:cubicBezTo>
                  <a:cubicBezTo>
                    <a:pt x="74" y="89"/>
                    <a:pt x="139" y="51"/>
                    <a:pt x="196" y="8"/>
                  </a:cubicBezTo>
                  <a:cubicBezTo>
                    <a:pt x="197" y="7"/>
                    <a:pt x="198" y="6"/>
                    <a:pt x="198" y="5"/>
                  </a:cubicBezTo>
                  <a:cubicBezTo>
                    <a:pt x="197" y="4"/>
                    <a:pt x="197" y="3"/>
                    <a:pt x="197" y="2"/>
                  </a:cubicBezTo>
                  <a:cubicBezTo>
                    <a:pt x="197" y="0"/>
                    <a:pt x="195" y="0"/>
                    <a:pt x="194" y="0"/>
                  </a:cubicBezTo>
                  <a:cubicBezTo>
                    <a:pt x="180" y="4"/>
                    <a:pt x="165" y="4"/>
                    <a:pt x="150" y="9"/>
                  </a:cubicBezTo>
                  <a:cubicBezTo>
                    <a:pt x="132" y="15"/>
                    <a:pt x="115" y="24"/>
                    <a:pt x="99" y="34"/>
                  </a:cubicBezTo>
                  <a:cubicBezTo>
                    <a:pt x="64" y="53"/>
                    <a:pt x="32" y="78"/>
                    <a:pt x="2" y="105"/>
                  </a:cubicBezTo>
                  <a:cubicBezTo>
                    <a:pt x="0" y="107"/>
                    <a:pt x="3" y="110"/>
                    <a:pt x="6" y="10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5" name="Freeform 435">
              <a:extLst>
                <a:ext uri="{FF2B5EF4-FFF2-40B4-BE49-F238E27FC236}">
                  <a16:creationId xmlns="" xmlns:a16="http://schemas.microsoft.com/office/drawing/2014/main" id="{C9706501-FB9B-4A6A-A15B-BD0D77881D08}"/>
                </a:ext>
              </a:extLst>
            </p:cNvPr>
            <p:cNvSpPr/>
            <p:nvPr/>
          </p:nvSpPr>
          <p:spPr bwMode="auto">
            <a:xfrm>
              <a:off x="3264" y="1753"/>
              <a:ext cx="206" cy="225"/>
            </a:xfrm>
            <a:custGeom>
              <a:avLst/>
              <a:gdLst>
                <a:gd name="T0" fmla="*/ 79 w 87"/>
                <a:gd name="T1" fmla="*/ 1 h 95"/>
                <a:gd name="T2" fmla="*/ 1 w 87"/>
                <a:gd name="T3" fmla="*/ 48 h 95"/>
                <a:gd name="T4" fmla="*/ 25 w 87"/>
                <a:gd name="T5" fmla="*/ 88 h 95"/>
                <a:gd name="T6" fmla="*/ 78 w 87"/>
                <a:gd name="T7" fmla="*/ 93 h 95"/>
                <a:gd name="T8" fmla="*/ 78 w 87"/>
                <a:gd name="T9" fmla="*/ 81 h 95"/>
                <a:gd name="T10" fmla="*/ 13 w 87"/>
                <a:gd name="T11" fmla="*/ 51 h 95"/>
                <a:gd name="T12" fmla="*/ 79 w 87"/>
                <a:gd name="T13" fmla="*/ 13 h 95"/>
                <a:gd name="T14" fmla="*/ 79 w 87"/>
                <a:gd name="T15" fmla="*/ 1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5">
                  <a:moveTo>
                    <a:pt x="79" y="1"/>
                  </a:moveTo>
                  <a:cubicBezTo>
                    <a:pt x="50" y="0"/>
                    <a:pt x="5" y="15"/>
                    <a:pt x="1" y="48"/>
                  </a:cubicBezTo>
                  <a:cubicBezTo>
                    <a:pt x="0" y="66"/>
                    <a:pt x="8" y="82"/>
                    <a:pt x="25" y="88"/>
                  </a:cubicBezTo>
                  <a:cubicBezTo>
                    <a:pt x="41" y="95"/>
                    <a:pt x="60" y="94"/>
                    <a:pt x="78" y="93"/>
                  </a:cubicBezTo>
                  <a:cubicBezTo>
                    <a:pt x="85" y="93"/>
                    <a:pt x="85" y="81"/>
                    <a:pt x="78" y="81"/>
                  </a:cubicBezTo>
                  <a:cubicBezTo>
                    <a:pt x="53" y="82"/>
                    <a:pt x="12" y="85"/>
                    <a:pt x="13" y="51"/>
                  </a:cubicBezTo>
                  <a:cubicBezTo>
                    <a:pt x="14" y="23"/>
                    <a:pt x="57" y="12"/>
                    <a:pt x="79" y="13"/>
                  </a:cubicBezTo>
                  <a:cubicBezTo>
                    <a:pt x="87" y="14"/>
                    <a:pt x="87" y="2"/>
                    <a:pt x="79"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6" name="Freeform 436">
              <a:extLst>
                <a:ext uri="{FF2B5EF4-FFF2-40B4-BE49-F238E27FC236}">
                  <a16:creationId xmlns="" xmlns:a16="http://schemas.microsoft.com/office/drawing/2014/main" id="{5CF8DAA4-92EA-4E8D-81B2-C1BED296CA71}"/>
                </a:ext>
              </a:extLst>
            </p:cNvPr>
            <p:cNvSpPr/>
            <p:nvPr/>
          </p:nvSpPr>
          <p:spPr bwMode="auto">
            <a:xfrm>
              <a:off x="3458" y="1736"/>
              <a:ext cx="229" cy="266"/>
            </a:xfrm>
            <a:custGeom>
              <a:avLst/>
              <a:gdLst>
                <a:gd name="T0" fmla="*/ 30 w 97"/>
                <a:gd name="T1" fmla="*/ 7 h 112"/>
                <a:gd name="T2" fmla="*/ 15 w 97"/>
                <a:gd name="T3" fmla="*/ 89 h 112"/>
                <a:gd name="T4" fmla="*/ 71 w 97"/>
                <a:gd name="T5" fmla="*/ 87 h 112"/>
                <a:gd name="T6" fmla="*/ 39 w 97"/>
                <a:gd name="T7" fmla="*/ 3 h 112"/>
                <a:gd name="T8" fmla="*/ 39 w 97"/>
                <a:gd name="T9" fmla="*/ 15 h 112"/>
                <a:gd name="T10" fmla="*/ 66 w 97"/>
                <a:gd name="T11" fmla="*/ 74 h 112"/>
                <a:gd name="T12" fmla="*/ 24 w 97"/>
                <a:gd name="T13" fmla="*/ 80 h 112"/>
                <a:gd name="T14" fmla="*/ 41 w 97"/>
                <a:gd name="T15" fmla="*/ 13 h 112"/>
                <a:gd name="T16" fmla="*/ 30 w 97"/>
                <a:gd name="T17"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2">
                  <a:moveTo>
                    <a:pt x="30" y="7"/>
                  </a:moveTo>
                  <a:cubicBezTo>
                    <a:pt x="17" y="31"/>
                    <a:pt x="0" y="61"/>
                    <a:pt x="15" y="89"/>
                  </a:cubicBezTo>
                  <a:cubicBezTo>
                    <a:pt x="28" y="112"/>
                    <a:pt x="57" y="104"/>
                    <a:pt x="71" y="87"/>
                  </a:cubicBezTo>
                  <a:cubicBezTo>
                    <a:pt x="97" y="56"/>
                    <a:pt x="86" y="0"/>
                    <a:pt x="39" y="3"/>
                  </a:cubicBezTo>
                  <a:cubicBezTo>
                    <a:pt x="32" y="4"/>
                    <a:pt x="32" y="16"/>
                    <a:pt x="39" y="15"/>
                  </a:cubicBezTo>
                  <a:cubicBezTo>
                    <a:pt x="74" y="13"/>
                    <a:pt x="80" y="50"/>
                    <a:pt x="66" y="74"/>
                  </a:cubicBezTo>
                  <a:cubicBezTo>
                    <a:pt x="56" y="90"/>
                    <a:pt x="35" y="100"/>
                    <a:pt x="24" y="80"/>
                  </a:cubicBezTo>
                  <a:cubicBezTo>
                    <a:pt x="13" y="59"/>
                    <a:pt x="31" y="31"/>
                    <a:pt x="41" y="13"/>
                  </a:cubicBezTo>
                  <a:cubicBezTo>
                    <a:pt x="44" y="6"/>
                    <a:pt x="34" y="0"/>
                    <a:pt x="30" y="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7" name="Freeform 437">
              <a:extLst>
                <a:ext uri="{FF2B5EF4-FFF2-40B4-BE49-F238E27FC236}">
                  <a16:creationId xmlns="" xmlns:a16="http://schemas.microsoft.com/office/drawing/2014/main" id="{8A022D19-AF5E-44A9-A883-B314355AB2F4}"/>
                </a:ext>
              </a:extLst>
            </p:cNvPr>
            <p:cNvSpPr/>
            <p:nvPr/>
          </p:nvSpPr>
          <p:spPr bwMode="auto">
            <a:xfrm>
              <a:off x="3664" y="1888"/>
              <a:ext cx="113" cy="119"/>
            </a:xfrm>
            <a:custGeom>
              <a:avLst/>
              <a:gdLst>
                <a:gd name="T0" fmla="*/ 11 w 48"/>
                <a:gd name="T1" fmla="*/ 15 h 50"/>
                <a:gd name="T2" fmla="*/ 17 w 48"/>
                <a:gd name="T3" fmla="*/ 14 h 50"/>
                <a:gd name="T4" fmla="*/ 16 w 48"/>
                <a:gd name="T5" fmla="*/ 13 h 50"/>
                <a:gd name="T6" fmla="*/ 12 w 48"/>
                <a:gd name="T7" fmla="*/ 22 h 50"/>
                <a:gd name="T8" fmla="*/ 1 w 48"/>
                <a:gd name="T9" fmla="*/ 42 h 50"/>
                <a:gd name="T10" fmla="*/ 7 w 48"/>
                <a:gd name="T11" fmla="*/ 50 h 50"/>
                <a:gd name="T12" fmla="*/ 41 w 48"/>
                <a:gd name="T13" fmla="*/ 48 h 50"/>
                <a:gd name="T14" fmla="*/ 37 w 48"/>
                <a:gd name="T15" fmla="*/ 36 h 50"/>
                <a:gd name="T16" fmla="*/ 7 w 48"/>
                <a:gd name="T17" fmla="*/ 38 h 50"/>
                <a:gd name="T18" fmla="*/ 13 w 48"/>
                <a:gd name="T19" fmla="*/ 46 h 50"/>
                <a:gd name="T20" fmla="*/ 27 w 48"/>
                <a:gd name="T21" fmla="*/ 18 h 50"/>
                <a:gd name="T22" fmla="*/ 25 w 48"/>
                <a:gd name="T23" fmla="*/ 5 h 50"/>
                <a:gd name="T24" fmla="*/ 8 w 48"/>
                <a:gd name="T25" fmla="*/ 3 h 50"/>
                <a:gd name="T26" fmla="*/ 11 w 48"/>
                <a:gd name="T27"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50">
                  <a:moveTo>
                    <a:pt x="11" y="15"/>
                  </a:moveTo>
                  <a:cubicBezTo>
                    <a:pt x="13" y="14"/>
                    <a:pt x="15" y="14"/>
                    <a:pt x="17" y="14"/>
                  </a:cubicBezTo>
                  <a:cubicBezTo>
                    <a:pt x="16" y="14"/>
                    <a:pt x="16" y="11"/>
                    <a:pt x="16" y="13"/>
                  </a:cubicBezTo>
                  <a:cubicBezTo>
                    <a:pt x="16" y="16"/>
                    <a:pt x="13" y="19"/>
                    <a:pt x="12" y="22"/>
                  </a:cubicBezTo>
                  <a:cubicBezTo>
                    <a:pt x="9" y="29"/>
                    <a:pt x="3" y="35"/>
                    <a:pt x="1" y="42"/>
                  </a:cubicBezTo>
                  <a:cubicBezTo>
                    <a:pt x="0" y="46"/>
                    <a:pt x="3" y="50"/>
                    <a:pt x="7" y="50"/>
                  </a:cubicBezTo>
                  <a:cubicBezTo>
                    <a:pt x="18" y="50"/>
                    <a:pt x="29" y="50"/>
                    <a:pt x="41" y="48"/>
                  </a:cubicBezTo>
                  <a:cubicBezTo>
                    <a:pt x="48" y="47"/>
                    <a:pt x="45" y="35"/>
                    <a:pt x="37" y="36"/>
                  </a:cubicBezTo>
                  <a:cubicBezTo>
                    <a:pt x="27" y="38"/>
                    <a:pt x="17" y="38"/>
                    <a:pt x="7" y="38"/>
                  </a:cubicBezTo>
                  <a:cubicBezTo>
                    <a:pt x="9" y="41"/>
                    <a:pt x="11" y="43"/>
                    <a:pt x="13" y="46"/>
                  </a:cubicBezTo>
                  <a:cubicBezTo>
                    <a:pt x="16" y="36"/>
                    <a:pt x="24" y="28"/>
                    <a:pt x="27" y="18"/>
                  </a:cubicBezTo>
                  <a:cubicBezTo>
                    <a:pt x="28" y="13"/>
                    <a:pt x="28" y="8"/>
                    <a:pt x="25" y="5"/>
                  </a:cubicBezTo>
                  <a:cubicBezTo>
                    <a:pt x="21" y="0"/>
                    <a:pt x="13" y="2"/>
                    <a:pt x="8" y="3"/>
                  </a:cubicBezTo>
                  <a:cubicBezTo>
                    <a:pt x="0" y="5"/>
                    <a:pt x="3" y="17"/>
                    <a:pt x="11" y="1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8" name="Freeform 438">
              <a:extLst>
                <a:ext uri="{FF2B5EF4-FFF2-40B4-BE49-F238E27FC236}">
                  <a16:creationId xmlns="" xmlns:a16="http://schemas.microsoft.com/office/drawing/2014/main" id="{C7D3FC23-0E6D-4055-99A1-B0346FD0CF1F}"/>
                </a:ext>
              </a:extLst>
            </p:cNvPr>
            <p:cNvSpPr/>
            <p:nvPr/>
          </p:nvSpPr>
          <p:spPr bwMode="auto">
            <a:xfrm>
              <a:off x="1786" y="2002"/>
              <a:ext cx="187" cy="135"/>
            </a:xfrm>
            <a:custGeom>
              <a:avLst/>
              <a:gdLst>
                <a:gd name="T0" fmla="*/ 50 w 79"/>
                <a:gd name="T1" fmla="*/ 12 h 57"/>
                <a:gd name="T2" fmla="*/ 18 w 79"/>
                <a:gd name="T3" fmla="*/ 11 h 57"/>
                <a:gd name="T4" fmla="*/ 7 w 79"/>
                <a:gd name="T5" fmla="*/ 45 h 57"/>
                <a:gd name="T6" fmla="*/ 35 w 79"/>
                <a:gd name="T7" fmla="*/ 47 h 57"/>
                <a:gd name="T8" fmla="*/ 50 w 79"/>
                <a:gd name="T9" fmla="*/ 9 h 57"/>
                <a:gd name="T10" fmla="*/ 42 w 79"/>
                <a:gd name="T11" fmla="*/ 11 h 57"/>
                <a:gd name="T12" fmla="*/ 59 w 79"/>
                <a:gd name="T13" fmla="*/ 34 h 57"/>
                <a:gd name="T14" fmla="*/ 77 w 79"/>
                <a:gd name="T15" fmla="*/ 23 h 57"/>
                <a:gd name="T16" fmla="*/ 70 w 79"/>
                <a:gd name="T17" fmla="*/ 21 h 57"/>
                <a:gd name="T18" fmla="*/ 58 w 79"/>
                <a:gd name="T19" fmla="*/ 23 h 57"/>
                <a:gd name="T20" fmla="*/ 50 w 79"/>
                <a:gd name="T21" fmla="*/ 9 h 57"/>
                <a:gd name="T22" fmla="*/ 42 w 79"/>
                <a:gd name="T23" fmla="*/ 11 h 57"/>
                <a:gd name="T24" fmla="*/ 36 w 79"/>
                <a:gd name="T25" fmla="*/ 36 h 57"/>
                <a:gd name="T26" fmla="*/ 16 w 79"/>
                <a:gd name="T27" fmla="*/ 44 h 57"/>
                <a:gd name="T28" fmla="*/ 19 w 79"/>
                <a:gd name="T29" fmla="*/ 20 h 57"/>
                <a:gd name="T30" fmla="*/ 43 w 79"/>
                <a:gd name="T31" fmla="*/ 16 h 57"/>
                <a:gd name="T32" fmla="*/ 50 w 79"/>
                <a:gd name="T33"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57">
                  <a:moveTo>
                    <a:pt x="50" y="12"/>
                  </a:moveTo>
                  <a:cubicBezTo>
                    <a:pt x="43" y="0"/>
                    <a:pt x="28" y="4"/>
                    <a:pt x="18" y="11"/>
                  </a:cubicBezTo>
                  <a:cubicBezTo>
                    <a:pt x="6" y="19"/>
                    <a:pt x="0" y="32"/>
                    <a:pt x="7" y="45"/>
                  </a:cubicBezTo>
                  <a:cubicBezTo>
                    <a:pt x="12" y="57"/>
                    <a:pt x="27" y="53"/>
                    <a:pt x="35" y="47"/>
                  </a:cubicBezTo>
                  <a:cubicBezTo>
                    <a:pt x="47" y="39"/>
                    <a:pt x="54" y="24"/>
                    <a:pt x="50" y="9"/>
                  </a:cubicBezTo>
                  <a:cubicBezTo>
                    <a:pt x="47" y="10"/>
                    <a:pt x="45" y="11"/>
                    <a:pt x="42" y="11"/>
                  </a:cubicBezTo>
                  <a:cubicBezTo>
                    <a:pt x="46" y="20"/>
                    <a:pt x="51" y="29"/>
                    <a:pt x="59" y="34"/>
                  </a:cubicBezTo>
                  <a:cubicBezTo>
                    <a:pt x="68" y="40"/>
                    <a:pt x="75" y="31"/>
                    <a:pt x="77" y="23"/>
                  </a:cubicBezTo>
                  <a:cubicBezTo>
                    <a:pt x="79" y="18"/>
                    <a:pt x="71" y="16"/>
                    <a:pt x="70" y="21"/>
                  </a:cubicBezTo>
                  <a:cubicBezTo>
                    <a:pt x="67" y="29"/>
                    <a:pt x="63" y="29"/>
                    <a:pt x="58" y="23"/>
                  </a:cubicBezTo>
                  <a:cubicBezTo>
                    <a:pt x="54" y="19"/>
                    <a:pt x="52" y="14"/>
                    <a:pt x="50" y="9"/>
                  </a:cubicBezTo>
                  <a:cubicBezTo>
                    <a:pt x="48" y="5"/>
                    <a:pt x="41" y="6"/>
                    <a:pt x="42" y="11"/>
                  </a:cubicBezTo>
                  <a:cubicBezTo>
                    <a:pt x="44" y="20"/>
                    <a:pt x="42" y="29"/>
                    <a:pt x="36" y="36"/>
                  </a:cubicBezTo>
                  <a:cubicBezTo>
                    <a:pt x="32" y="41"/>
                    <a:pt x="23" y="48"/>
                    <a:pt x="16" y="44"/>
                  </a:cubicBezTo>
                  <a:cubicBezTo>
                    <a:pt x="6" y="39"/>
                    <a:pt x="14" y="25"/>
                    <a:pt x="19" y="20"/>
                  </a:cubicBezTo>
                  <a:cubicBezTo>
                    <a:pt x="25" y="15"/>
                    <a:pt x="38" y="8"/>
                    <a:pt x="43" y="16"/>
                  </a:cubicBezTo>
                  <a:cubicBezTo>
                    <a:pt x="46" y="21"/>
                    <a:pt x="53" y="17"/>
                    <a:pt x="50" y="1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9" name="Freeform 439">
              <a:extLst>
                <a:ext uri="{FF2B5EF4-FFF2-40B4-BE49-F238E27FC236}">
                  <a16:creationId xmlns="" xmlns:a16="http://schemas.microsoft.com/office/drawing/2014/main" id="{D2844293-8103-4518-A8B4-B088C58A9781}"/>
                </a:ext>
              </a:extLst>
            </p:cNvPr>
            <p:cNvSpPr/>
            <p:nvPr/>
          </p:nvSpPr>
          <p:spPr bwMode="auto">
            <a:xfrm>
              <a:off x="2040" y="1710"/>
              <a:ext cx="234" cy="316"/>
            </a:xfrm>
            <a:custGeom>
              <a:avLst/>
              <a:gdLst>
                <a:gd name="T0" fmla="*/ 22 w 99"/>
                <a:gd name="T1" fmla="*/ 103 h 133"/>
                <a:gd name="T2" fmla="*/ 45 w 99"/>
                <a:gd name="T3" fmla="*/ 40 h 133"/>
                <a:gd name="T4" fmla="*/ 23 w 99"/>
                <a:gd name="T5" fmla="*/ 0 h 133"/>
                <a:gd name="T6" fmla="*/ 2 w 99"/>
                <a:gd name="T7" fmla="*/ 30 h 133"/>
                <a:gd name="T8" fmla="*/ 7 w 99"/>
                <a:gd name="T9" fmla="*/ 80 h 133"/>
                <a:gd name="T10" fmla="*/ 69 w 99"/>
                <a:gd name="T11" fmla="*/ 109 h 133"/>
                <a:gd name="T12" fmla="*/ 63 w 99"/>
                <a:gd name="T13" fmla="*/ 56 h 133"/>
                <a:gd name="T14" fmla="*/ 61 w 99"/>
                <a:gd name="T15" fmla="*/ 74 h 133"/>
                <a:gd name="T16" fmla="*/ 96 w 99"/>
                <a:gd name="T17" fmla="*/ 62 h 133"/>
                <a:gd name="T18" fmla="*/ 90 w 99"/>
                <a:gd name="T19" fmla="*/ 57 h 133"/>
                <a:gd name="T20" fmla="*/ 69 w 99"/>
                <a:gd name="T21" fmla="*/ 68 h 133"/>
                <a:gd name="T22" fmla="*/ 65 w 99"/>
                <a:gd name="T23" fmla="*/ 64 h 133"/>
                <a:gd name="T24" fmla="*/ 70 w 99"/>
                <a:gd name="T25" fmla="*/ 63 h 133"/>
                <a:gd name="T26" fmla="*/ 76 w 99"/>
                <a:gd name="T27" fmla="*/ 66 h 133"/>
                <a:gd name="T28" fmla="*/ 70 w 99"/>
                <a:gd name="T29" fmla="*/ 96 h 133"/>
                <a:gd name="T30" fmla="*/ 40 w 99"/>
                <a:gd name="T31" fmla="*/ 110 h 133"/>
                <a:gd name="T32" fmla="*/ 17 w 99"/>
                <a:gd name="T33" fmla="*/ 85 h 133"/>
                <a:gd name="T34" fmla="*/ 14 w 99"/>
                <a:gd name="T35" fmla="*/ 16 h 133"/>
                <a:gd name="T36" fmla="*/ 23 w 99"/>
                <a:gd name="T37" fmla="*/ 9 h 133"/>
                <a:gd name="T38" fmla="*/ 31 w 99"/>
                <a:gd name="T39" fmla="*/ 19 h 133"/>
                <a:gd name="T40" fmla="*/ 37 w 99"/>
                <a:gd name="T41" fmla="*/ 43 h 133"/>
                <a:gd name="T42" fmla="*/ 16 w 99"/>
                <a:gd name="T43" fmla="*/ 97 h 133"/>
                <a:gd name="T44" fmla="*/ 22 w 99"/>
                <a:gd name="T45" fmla="*/ 10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33">
                  <a:moveTo>
                    <a:pt x="22" y="103"/>
                  </a:moveTo>
                  <a:cubicBezTo>
                    <a:pt x="40" y="86"/>
                    <a:pt x="48" y="64"/>
                    <a:pt x="45" y="40"/>
                  </a:cubicBezTo>
                  <a:cubicBezTo>
                    <a:pt x="44" y="29"/>
                    <a:pt x="37" y="1"/>
                    <a:pt x="23" y="0"/>
                  </a:cubicBezTo>
                  <a:cubicBezTo>
                    <a:pt x="9" y="0"/>
                    <a:pt x="3" y="20"/>
                    <a:pt x="2" y="30"/>
                  </a:cubicBezTo>
                  <a:cubicBezTo>
                    <a:pt x="0" y="47"/>
                    <a:pt x="2" y="64"/>
                    <a:pt x="7" y="80"/>
                  </a:cubicBezTo>
                  <a:cubicBezTo>
                    <a:pt x="16" y="107"/>
                    <a:pt x="42" y="133"/>
                    <a:pt x="69" y="109"/>
                  </a:cubicBezTo>
                  <a:cubicBezTo>
                    <a:pt x="84" y="96"/>
                    <a:pt x="98" y="49"/>
                    <a:pt x="63" y="56"/>
                  </a:cubicBezTo>
                  <a:cubicBezTo>
                    <a:pt x="53" y="59"/>
                    <a:pt x="54" y="69"/>
                    <a:pt x="61" y="74"/>
                  </a:cubicBezTo>
                  <a:cubicBezTo>
                    <a:pt x="72" y="81"/>
                    <a:pt x="89" y="70"/>
                    <a:pt x="96" y="62"/>
                  </a:cubicBezTo>
                  <a:cubicBezTo>
                    <a:pt x="99" y="58"/>
                    <a:pt x="94" y="53"/>
                    <a:pt x="90" y="57"/>
                  </a:cubicBezTo>
                  <a:cubicBezTo>
                    <a:pt x="85" y="62"/>
                    <a:pt x="77" y="67"/>
                    <a:pt x="69" y="68"/>
                  </a:cubicBezTo>
                  <a:cubicBezTo>
                    <a:pt x="66" y="68"/>
                    <a:pt x="65" y="67"/>
                    <a:pt x="65" y="64"/>
                  </a:cubicBezTo>
                  <a:cubicBezTo>
                    <a:pt x="67" y="64"/>
                    <a:pt x="68" y="63"/>
                    <a:pt x="70" y="63"/>
                  </a:cubicBezTo>
                  <a:cubicBezTo>
                    <a:pt x="72" y="63"/>
                    <a:pt x="74" y="64"/>
                    <a:pt x="76" y="66"/>
                  </a:cubicBezTo>
                  <a:cubicBezTo>
                    <a:pt x="81" y="74"/>
                    <a:pt x="74" y="89"/>
                    <a:pt x="70" y="96"/>
                  </a:cubicBezTo>
                  <a:cubicBezTo>
                    <a:pt x="63" y="106"/>
                    <a:pt x="52" y="113"/>
                    <a:pt x="40" y="110"/>
                  </a:cubicBezTo>
                  <a:cubicBezTo>
                    <a:pt x="29" y="107"/>
                    <a:pt x="22" y="94"/>
                    <a:pt x="17" y="85"/>
                  </a:cubicBezTo>
                  <a:cubicBezTo>
                    <a:pt x="9" y="66"/>
                    <a:pt x="3" y="35"/>
                    <a:pt x="14" y="16"/>
                  </a:cubicBezTo>
                  <a:cubicBezTo>
                    <a:pt x="16" y="13"/>
                    <a:pt x="19" y="7"/>
                    <a:pt x="23" y="9"/>
                  </a:cubicBezTo>
                  <a:cubicBezTo>
                    <a:pt x="27" y="11"/>
                    <a:pt x="29" y="15"/>
                    <a:pt x="31" y="19"/>
                  </a:cubicBezTo>
                  <a:cubicBezTo>
                    <a:pt x="34" y="26"/>
                    <a:pt x="37" y="35"/>
                    <a:pt x="37" y="43"/>
                  </a:cubicBezTo>
                  <a:cubicBezTo>
                    <a:pt x="40" y="64"/>
                    <a:pt x="32" y="83"/>
                    <a:pt x="16" y="97"/>
                  </a:cubicBezTo>
                  <a:cubicBezTo>
                    <a:pt x="13" y="100"/>
                    <a:pt x="18" y="106"/>
                    <a:pt x="22" y="10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0" name="Freeform 440">
              <a:extLst>
                <a:ext uri="{FF2B5EF4-FFF2-40B4-BE49-F238E27FC236}">
                  <a16:creationId xmlns="" xmlns:a16="http://schemas.microsoft.com/office/drawing/2014/main" id="{28020792-6365-44F5-8C2E-1376D9A10721}"/>
                </a:ext>
              </a:extLst>
            </p:cNvPr>
            <p:cNvSpPr/>
            <p:nvPr/>
          </p:nvSpPr>
          <p:spPr bwMode="auto">
            <a:xfrm>
              <a:off x="2329" y="1708"/>
              <a:ext cx="206" cy="204"/>
            </a:xfrm>
            <a:custGeom>
              <a:avLst/>
              <a:gdLst>
                <a:gd name="T0" fmla="*/ 53 w 87"/>
                <a:gd name="T1" fmla="*/ 2 h 86"/>
                <a:gd name="T2" fmla="*/ 21 w 87"/>
                <a:gd name="T3" fmla="*/ 64 h 86"/>
                <a:gd name="T4" fmla="*/ 84 w 87"/>
                <a:gd name="T5" fmla="*/ 46 h 86"/>
                <a:gd name="T6" fmla="*/ 78 w 87"/>
                <a:gd name="T7" fmla="*/ 40 h 86"/>
                <a:gd name="T8" fmla="*/ 30 w 87"/>
                <a:gd name="T9" fmla="*/ 62 h 86"/>
                <a:gd name="T10" fmla="*/ 31 w 87"/>
                <a:gd name="T11" fmla="*/ 27 h 86"/>
                <a:gd name="T12" fmla="*/ 57 w 87"/>
                <a:gd name="T13" fmla="*/ 9 h 86"/>
                <a:gd name="T14" fmla="*/ 53 w 87"/>
                <a:gd name="T15" fmla="*/ 2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6">
                  <a:moveTo>
                    <a:pt x="53" y="2"/>
                  </a:moveTo>
                  <a:cubicBezTo>
                    <a:pt x="32" y="12"/>
                    <a:pt x="0" y="39"/>
                    <a:pt x="21" y="64"/>
                  </a:cubicBezTo>
                  <a:cubicBezTo>
                    <a:pt x="39" y="86"/>
                    <a:pt x="70" y="61"/>
                    <a:pt x="84" y="46"/>
                  </a:cubicBezTo>
                  <a:cubicBezTo>
                    <a:pt x="87" y="42"/>
                    <a:pt x="82" y="36"/>
                    <a:pt x="78" y="40"/>
                  </a:cubicBezTo>
                  <a:cubicBezTo>
                    <a:pt x="68" y="51"/>
                    <a:pt x="47" y="72"/>
                    <a:pt x="30" y="62"/>
                  </a:cubicBezTo>
                  <a:cubicBezTo>
                    <a:pt x="17" y="54"/>
                    <a:pt x="24" y="36"/>
                    <a:pt x="31" y="27"/>
                  </a:cubicBezTo>
                  <a:cubicBezTo>
                    <a:pt x="38" y="19"/>
                    <a:pt x="47" y="13"/>
                    <a:pt x="57" y="9"/>
                  </a:cubicBezTo>
                  <a:cubicBezTo>
                    <a:pt x="61" y="7"/>
                    <a:pt x="57" y="0"/>
                    <a:pt x="53"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1" name="Freeform 441">
              <a:extLst>
                <a:ext uri="{FF2B5EF4-FFF2-40B4-BE49-F238E27FC236}">
                  <a16:creationId xmlns="" xmlns:a16="http://schemas.microsoft.com/office/drawing/2014/main" id="{622F1120-0F20-4645-82F0-5EEB21A8E194}"/>
                </a:ext>
              </a:extLst>
            </p:cNvPr>
            <p:cNvSpPr/>
            <p:nvPr/>
          </p:nvSpPr>
          <p:spPr bwMode="auto">
            <a:xfrm>
              <a:off x="1995" y="1936"/>
              <a:ext cx="38" cy="97"/>
            </a:xfrm>
            <a:custGeom>
              <a:avLst/>
              <a:gdLst>
                <a:gd name="T0" fmla="*/ 2 w 16"/>
                <a:gd name="T1" fmla="*/ 5 h 41"/>
                <a:gd name="T2" fmla="*/ 8 w 16"/>
                <a:gd name="T3" fmla="*/ 36 h 41"/>
                <a:gd name="T4" fmla="*/ 16 w 16"/>
                <a:gd name="T5" fmla="*/ 34 h 41"/>
                <a:gd name="T6" fmla="*/ 12 w 16"/>
                <a:gd name="T7" fmla="*/ 20 h 41"/>
                <a:gd name="T8" fmla="*/ 10 w 16"/>
                <a:gd name="T9" fmla="*/ 7 h 41"/>
                <a:gd name="T10" fmla="*/ 2 w 16"/>
                <a:gd name="T11" fmla="*/ 5 h 41"/>
              </a:gdLst>
              <a:ahLst/>
              <a:cxnLst>
                <a:cxn ang="0">
                  <a:pos x="T0" y="T1"/>
                </a:cxn>
                <a:cxn ang="0">
                  <a:pos x="T2" y="T3"/>
                </a:cxn>
                <a:cxn ang="0">
                  <a:pos x="T4" y="T5"/>
                </a:cxn>
                <a:cxn ang="0">
                  <a:pos x="T6" y="T7"/>
                </a:cxn>
                <a:cxn ang="0">
                  <a:pos x="T8" y="T9"/>
                </a:cxn>
                <a:cxn ang="0">
                  <a:pos x="T10" y="T11"/>
                </a:cxn>
              </a:cxnLst>
              <a:rect l="0" t="0" r="r" b="b"/>
              <a:pathLst>
                <a:path w="16" h="41">
                  <a:moveTo>
                    <a:pt x="2" y="5"/>
                  </a:moveTo>
                  <a:cubicBezTo>
                    <a:pt x="0" y="15"/>
                    <a:pt x="6" y="26"/>
                    <a:pt x="8" y="36"/>
                  </a:cubicBezTo>
                  <a:cubicBezTo>
                    <a:pt x="9" y="41"/>
                    <a:pt x="16" y="39"/>
                    <a:pt x="16" y="34"/>
                  </a:cubicBezTo>
                  <a:cubicBezTo>
                    <a:pt x="15" y="29"/>
                    <a:pt x="13" y="25"/>
                    <a:pt x="12" y="20"/>
                  </a:cubicBezTo>
                  <a:cubicBezTo>
                    <a:pt x="11" y="16"/>
                    <a:pt x="9" y="11"/>
                    <a:pt x="10" y="7"/>
                  </a:cubicBezTo>
                  <a:cubicBezTo>
                    <a:pt x="10" y="2"/>
                    <a:pt x="3" y="0"/>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2" name="Freeform 442">
              <a:extLst>
                <a:ext uri="{FF2B5EF4-FFF2-40B4-BE49-F238E27FC236}">
                  <a16:creationId xmlns="" xmlns:a16="http://schemas.microsoft.com/office/drawing/2014/main" id="{DB73F7C9-BF81-46E4-ABD3-4C1671904019}"/>
                </a:ext>
              </a:extLst>
            </p:cNvPr>
            <p:cNvSpPr/>
            <p:nvPr/>
          </p:nvSpPr>
          <p:spPr bwMode="auto">
            <a:xfrm>
              <a:off x="1966" y="1957"/>
              <a:ext cx="83" cy="38"/>
            </a:xfrm>
            <a:custGeom>
              <a:avLst/>
              <a:gdLst>
                <a:gd name="T0" fmla="*/ 5 w 35"/>
                <a:gd name="T1" fmla="*/ 16 h 16"/>
                <a:gd name="T2" fmla="*/ 31 w 35"/>
                <a:gd name="T3" fmla="*/ 10 h 16"/>
                <a:gd name="T4" fmla="*/ 28 w 35"/>
                <a:gd name="T5" fmla="*/ 2 h 16"/>
                <a:gd name="T6" fmla="*/ 5 w 35"/>
                <a:gd name="T7" fmla="*/ 8 h 16"/>
                <a:gd name="T8" fmla="*/ 5 w 35"/>
                <a:gd name="T9" fmla="*/ 16 h 16"/>
              </a:gdLst>
              <a:ahLst/>
              <a:cxnLst>
                <a:cxn ang="0">
                  <a:pos x="T0" y="T1"/>
                </a:cxn>
                <a:cxn ang="0">
                  <a:pos x="T2" y="T3"/>
                </a:cxn>
                <a:cxn ang="0">
                  <a:pos x="T4" y="T5"/>
                </a:cxn>
                <a:cxn ang="0">
                  <a:pos x="T6" y="T7"/>
                </a:cxn>
                <a:cxn ang="0">
                  <a:pos x="T8" y="T9"/>
                </a:cxn>
              </a:cxnLst>
              <a:rect l="0" t="0" r="r" b="b"/>
              <a:pathLst>
                <a:path w="35" h="16">
                  <a:moveTo>
                    <a:pt x="5" y="16"/>
                  </a:moveTo>
                  <a:cubicBezTo>
                    <a:pt x="14" y="16"/>
                    <a:pt x="22" y="12"/>
                    <a:pt x="31" y="10"/>
                  </a:cubicBezTo>
                  <a:cubicBezTo>
                    <a:pt x="35" y="8"/>
                    <a:pt x="33" y="0"/>
                    <a:pt x="28" y="2"/>
                  </a:cubicBezTo>
                  <a:cubicBezTo>
                    <a:pt x="21" y="4"/>
                    <a:pt x="13" y="8"/>
                    <a:pt x="5" y="8"/>
                  </a:cubicBezTo>
                  <a:cubicBezTo>
                    <a:pt x="0" y="8"/>
                    <a:pt x="0" y="16"/>
                    <a:pt x="5" y="1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3" name="Freeform 443">
              <a:extLst>
                <a:ext uri="{FF2B5EF4-FFF2-40B4-BE49-F238E27FC236}">
                  <a16:creationId xmlns="" xmlns:a16="http://schemas.microsoft.com/office/drawing/2014/main" id="{53F0B10B-3C0A-4DFC-B422-AAC173564776}"/>
                </a:ext>
              </a:extLst>
            </p:cNvPr>
            <p:cNvSpPr/>
            <p:nvPr/>
          </p:nvSpPr>
          <p:spPr bwMode="auto">
            <a:xfrm>
              <a:off x="2291" y="1817"/>
              <a:ext cx="35" cy="88"/>
            </a:xfrm>
            <a:custGeom>
              <a:avLst/>
              <a:gdLst>
                <a:gd name="T0" fmla="*/ 1 w 15"/>
                <a:gd name="T1" fmla="*/ 5 h 37"/>
                <a:gd name="T2" fmla="*/ 6 w 15"/>
                <a:gd name="T3" fmla="*/ 33 h 37"/>
                <a:gd name="T4" fmla="*/ 13 w 15"/>
                <a:gd name="T5" fmla="*/ 30 h 37"/>
                <a:gd name="T6" fmla="*/ 9 w 15"/>
                <a:gd name="T7" fmla="*/ 5 h 37"/>
                <a:gd name="T8" fmla="*/ 1 w 15"/>
                <a:gd name="T9" fmla="*/ 5 h 37"/>
              </a:gdLst>
              <a:ahLst/>
              <a:cxnLst>
                <a:cxn ang="0">
                  <a:pos x="T0" y="T1"/>
                </a:cxn>
                <a:cxn ang="0">
                  <a:pos x="T2" y="T3"/>
                </a:cxn>
                <a:cxn ang="0">
                  <a:pos x="T4" y="T5"/>
                </a:cxn>
                <a:cxn ang="0">
                  <a:pos x="T6" y="T7"/>
                </a:cxn>
                <a:cxn ang="0">
                  <a:pos x="T8" y="T9"/>
                </a:cxn>
              </a:cxnLst>
              <a:rect l="0" t="0" r="r" b="b"/>
              <a:pathLst>
                <a:path w="15" h="37">
                  <a:moveTo>
                    <a:pt x="1" y="5"/>
                  </a:moveTo>
                  <a:cubicBezTo>
                    <a:pt x="2" y="14"/>
                    <a:pt x="3" y="24"/>
                    <a:pt x="6" y="33"/>
                  </a:cubicBezTo>
                  <a:cubicBezTo>
                    <a:pt x="7" y="37"/>
                    <a:pt x="15" y="35"/>
                    <a:pt x="13" y="30"/>
                  </a:cubicBezTo>
                  <a:cubicBezTo>
                    <a:pt x="11" y="22"/>
                    <a:pt x="10" y="14"/>
                    <a:pt x="9" y="5"/>
                  </a:cubicBezTo>
                  <a:cubicBezTo>
                    <a:pt x="8" y="0"/>
                    <a:pt x="0" y="0"/>
                    <a:pt x="1"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4" name="Freeform 444">
              <a:extLst>
                <a:ext uri="{FF2B5EF4-FFF2-40B4-BE49-F238E27FC236}">
                  <a16:creationId xmlns="" xmlns:a16="http://schemas.microsoft.com/office/drawing/2014/main" id="{C436BAE9-F3A3-4F15-8EA2-131893A85F94}"/>
                </a:ext>
              </a:extLst>
            </p:cNvPr>
            <p:cNvSpPr/>
            <p:nvPr/>
          </p:nvSpPr>
          <p:spPr bwMode="auto">
            <a:xfrm>
              <a:off x="2269" y="1843"/>
              <a:ext cx="69" cy="33"/>
            </a:xfrm>
            <a:custGeom>
              <a:avLst/>
              <a:gdLst>
                <a:gd name="T0" fmla="*/ 5 w 29"/>
                <a:gd name="T1" fmla="*/ 14 h 14"/>
                <a:gd name="T2" fmla="*/ 25 w 29"/>
                <a:gd name="T3" fmla="*/ 9 h 14"/>
                <a:gd name="T4" fmla="*/ 20 w 29"/>
                <a:gd name="T5" fmla="*/ 2 h 14"/>
                <a:gd name="T6" fmla="*/ 5 w 29"/>
                <a:gd name="T7" fmla="*/ 6 h 14"/>
                <a:gd name="T8" fmla="*/ 5 w 29"/>
                <a:gd name="T9" fmla="*/ 14 h 14"/>
              </a:gdLst>
              <a:ahLst/>
              <a:cxnLst>
                <a:cxn ang="0">
                  <a:pos x="T0" y="T1"/>
                </a:cxn>
                <a:cxn ang="0">
                  <a:pos x="T2" y="T3"/>
                </a:cxn>
                <a:cxn ang="0">
                  <a:pos x="T4" y="T5"/>
                </a:cxn>
                <a:cxn ang="0">
                  <a:pos x="T6" y="T7"/>
                </a:cxn>
                <a:cxn ang="0">
                  <a:pos x="T8" y="T9"/>
                </a:cxn>
              </a:cxnLst>
              <a:rect l="0" t="0" r="r" b="b"/>
              <a:pathLst>
                <a:path w="29" h="14">
                  <a:moveTo>
                    <a:pt x="5" y="14"/>
                  </a:moveTo>
                  <a:cubicBezTo>
                    <a:pt x="12" y="14"/>
                    <a:pt x="18" y="12"/>
                    <a:pt x="25" y="9"/>
                  </a:cubicBezTo>
                  <a:cubicBezTo>
                    <a:pt x="29" y="7"/>
                    <a:pt x="25" y="0"/>
                    <a:pt x="20" y="2"/>
                  </a:cubicBezTo>
                  <a:cubicBezTo>
                    <a:pt x="15" y="4"/>
                    <a:pt x="11" y="6"/>
                    <a:pt x="5" y="6"/>
                  </a:cubicBezTo>
                  <a:cubicBezTo>
                    <a:pt x="0" y="6"/>
                    <a:pt x="0" y="14"/>
                    <a:pt x="5" y="1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21600000">
                                      <p:cBhvr>
                                        <p:cTn id="25" dur="2000" fill="hold"/>
                                        <p:tgtEl>
                                          <p:spTgt spid="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D:\My Documents\Hong Diep's documents\Anh tu lieu\Ảnh Hà Nội\Untitled-4.jpg"/>
          <p:cNvPicPr>
            <a:picLocks noChangeAspect="1" noChangeArrowheads="1"/>
          </p:cNvPicPr>
          <p:nvPr/>
        </p:nvPicPr>
        <p:blipFill>
          <a:blip r:embed="rId2"/>
          <a:srcRect/>
          <a:stretch>
            <a:fillRect/>
          </a:stretch>
        </p:blipFill>
        <p:spPr bwMode="auto">
          <a:xfrm>
            <a:off x="0" y="-31750"/>
            <a:ext cx="12192000" cy="6889750"/>
          </a:xfrm>
          <a:prstGeom prst="rect">
            <a:avLst/>
          </a:prstGeom>
          <a:noFill/>
          <a:ln w="38100">
            <a:solidFill>
              <a:srgbClr val="000000"/>
            </a:solidFill>
            <a:miter lim="800000"/>
            <a:headEnd/>
            <a:tailEnd/>
          </a:ln>
        </p:spPr>
      </p:pic>
      <p:sp>
        <p:nvSpPr>
          <p:cNvPr id="444430" name="Oval 14"/>
          <p:cNvSpPr>
            <a:spLocks noChangeArrowheads="1"/>
          </p:cNvSpPr>
          <p:nvPr/>
        </p:nvSpPr>
        <p:spPr bwMode="auto">
          <a:xfrm>
            <a:off x="7112000" y="3733800"/>
            <a:ext cx="1117600" cy="609600"/>
          </a:xfrm>
          <a:prstGeom prst="ellipse">
            <a:avLst/>
          </a:prstGeom>
          <a:noFill/>
          <a:ln w="76200">
            <a:solidFill>
              <a:srgbClr val="FF1515"/>
            </a:solidFill>
            <a:round/>
            <a:headEnd/>
            <a:tailEnd/>
          </a:ln>
          <a:effectLst/>
        </p:spPr>
        <p:txBody>
          <a:bodyPr wrap="none" anchor="ctr"/>
          <a:lstStyle/>
          <a:p>
            <a:pPr algn="ctr" eaLnBrk="1" hangingPunct="1"/>
            <a:endParaRPr lang="en-US" altLang="en-US" sz="2800">
              <a:latin typeface="VNI-Times" pitchFamily="2" charset="0"/>
            </a:endParaRPr>
          </a:p>
        </p:txBody>
      </p:sp>
      <p:sp>
        <p:nvSpPr>
          <p:cNvPr id="444432" name="Oval 16"/>
          <p:cNvSpPr>
            <a:spLocks noChangeArrowheads="1"/>
          </p:cNvSpPr>
          <p:nvPr/>
        </p:nvSpPr>
        <p:spPr bwMode="auto">
          <a:xfrm>
            <a:off x="6908800" y="4876800"/>
            <a:ext cx="1219200" cy="533400"/>
          </a:xfrm>
          <a:prstGeom prst="ellipse">
            <a:avLst/>
          </a:prstGeom>
          <a:noFill/>
          <a:ln w="76200">
            <a:solidFill>
              <a:srgbClr val="FF66CC"/>
            </a:solidFill>
            <a:round/>
            <a:headEnd/>
            <a:tailEnd/>
          </a:ln>
          <a:effectLst/>
        </p:spPr>
        <p:txBody>
          <a:bodyPr wrap="none" anchor="ctr"/>
          <a:lstStyle/>
          <a:p>
            <a:pPr algn="ctr" eaLnBrk="1" hangingPunct="1"/>
            <a:endParaRPr lang="en-US" altLang="en-US" sz="2800">
              <a:solidFill>
                <a:schemeClr val="hlink"/>
              </a:solidFill>
              <a:latin typeface="VNI-Times" pitchFamily="2" charset="0"/>
            </a:endParaRPr>
          </a:p>
        </p:txBody>
      </p:sp>
      <p:sp>
        <p:nvSpPr>
          <p:cNvPr id="444433" name="Line 17"/>
          <p:cNvSpPr>
            <a:spLocks noChangeShapeType="1"/>
          </p:cNvSpPr>
          <p:nvPr/>
        </p:nvSpPr>
        <p:spPr bwMode="auto">
          <a:xfrm flipV="1">
            <a:off x="7620000" y="4419600"/>
            <a:ext cx="0" cy="304800"/>
          </a:xfrm>
          <a:prstGeom prst="line">
            <a:avLst/>
          </a:prstGeom>
          <a:noFill/>
          <a:ln w="38100">
            <a:solidFill>
              <a:schemeClr val="bg1"/>
            </a:solidFill>
            <a:round/>
            <a:headEnd/>
            <a:tailEnd type="triangle" w="med" len="med"/>
          </a:ln>
          <a:effectLst/>
        </p:spPr>
        <p:txBody>
          <a:bodyPr/>
          <a:lstStyle/>
          <a:p>
            <a:endParaRPr lang="en-US"/>
          </a:p>
        </p:txBody>
      </p:sp>
      <p:pic>
        <p:nvPicPr>
          <p:cNvPr id="11270" name="Picture 8" descr="B4">
            <a:hlinkClick r:id="rId3"/>
          </p:cNvPr>
          <p:cNvPicPr>
            <a:picLocks noChangeAspect="1" noChangeArrowheads="1" noCrop="1"/>
          </p:cNvPicPr>
          <p:nvPr/>
        </p:nvPicPr>
        <p:blipFill>
          <a:blip r:embed="rId4"/>
          <a:srcRect/>
          <a:stretch>
            <a:fillRect/>
          </a:stretch>
        </p:blipFill>
        <p:spPr bwMode="auto">
          <a:xfrm rot="-370317">
            <a:off x="8534400" y="4267200"/>
            <a:ext cx="3657600" cy="2743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4430"/>
                                        </p:tgtEl>
                                        <p:attrNameLst>
                                          <p:attrName>style.visibility</p:attrName>
                                        </p:attrNameLst>
                                      </p:cBhvr>
                                      <p:to>
                                        <p:strVal val="visible"/>
                                      </p:to>
                                    </p:set>
                                    <p:animEffect transition="in" filter="box(in)">
                                      <p:cBhvr>
                                        <p:cTn id="7" dur="500"/>
                                        <p:tgtEl>
                                          <p:spTgt spid="4444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4432"/>
                                        </p:tgtEl>
                                        <p:attrNameLst>
                                          <p:attrName>style.visibility</p:attrName>
                                        </p:attrNameLst>
                                      </p:cBhvr>
                                      <p:to>
                                        <p:strVal val="visible"/>
                                      </p:to>
                                    </p:set>
                                    <p:animEffect transition="in" filter="box(in)">
                                      <p:cBhvr>
                                        <p:cTn id="12" dur="500"/>
                                        <p:tgtEl>
                                          <p:spTgt spid="4444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44433"/>
                                        </p:tgtEl>
                                        <p:attrNameLst>
                                          <p:attrName>style.visibility</p:attrName>
                                        </p:attrNameLst>
                                      </p:cBhvr>
                                      <p:to>
                                        <p:strVal val="visible"/>
                                      </p:to>
                                    </p:set>
                                    <p:animEffect transition="in" filter="box(in)">
                                      <p:cBhvr>
                                        <p:cTn id="17" dur="500"/>
                                        <p:tgtEl>
                                          <p:spTgt spid="44443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repeatCount="indefinite" fill="hold" grpId="1" nodeType="clickEffect">
                                  <p:stCondLst>
                                    <p:cond delay="0"/>
                                  </p:stCondLst>
                                  <p:childTnLst>
                                    <p:animClr clrSpc="hsl" dir="cw">
                                      <p:cBhvr override="childStyle">
                                        <p:cTn id="21" dur="250" fill="hold"/>
                                        <p:tgtEl>
                                          <p:spTgt spid="444430"/>
                                        </p:tgtEl>
                                        <p:attrNameLst>
                                          <p:attrName>style.color</p:attrName>
                                        </p:attrNameLst>
                                      </p:cBhvr>
                                      <p:by>
                                        <p:hsl h="7200000" s="0" l="0"/>
                                      </p:by>
                                    </p:animClr>
                                    <p:animClr clrSpc="hsl" dir="cw">
                                      <p:cBhvr>
                                        <p:cTn id="22" dur="250" fill="hold"/>
                                        <p:tgtEl>
                                          <p:spTgt spid="444430"/>
                                        </p:tgtEl>
                                        <p:attrNameLst>
                                          <p:attrName>fillcolor</p:attrName>
                                        </p:attrNameLst>
                                      </p:cBhvr>
                                      <p:by>
                                        <p:hsl h="7200000" s="0" l="0"/>
                                      </p:by>
                                    </p:animClr>
                                    <p:animClr clrSpc="hsl" dir="cw">
                                      <p:cBhvr>
                                        <p:cTn id="23" dur="250" fill="hold"/>
                                        <p:tgtEl>
                                          <p:spTgt spid="444430"/>
                                        </p:tgtEl>
                                        <p:attrNameLst>
                                          <p:attrName>stroke.color</p:attrName>
                                        </p:attrNameLst>
                                      </p:cBhvr>
                                      <p:by>
                                        <p:hsl h="7200000" s="0" l="0"/>
                                      </p:by>
                                    </p:animClr>
                                    <p:set>
                                      <p:cBhvr>
                                        <p:cTn id="24" dur="250" fill="hold"/>
                                        <p:tgtEl>
                                          <p:spTgt spid="444430"/>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1" presetClass="emph" presetSubtype="0" repeatCount="indefinite" fill="hold" grpId="1" nodeType="clickEffect">
                                  <p:stCondLst>
                                    <p:cond delay="0"/>
                                  </p:stCondLst>
                                  <p:childTnLst>
                                    <p:animClr clrSpc="hsl" dir="cw">
                                      <p:cBhvr override="childStyle">
                                        <p:cTn id="28" dur="250" fill="hold"/>
                                        <p:tgtEl>
                                          <p:spTgt spid="444432"/>
                                        </p:tgtEl>
                                        <p:attrNameLst>
                                          <p:attrName>style.color</p:attrName>
                                        </p:attrNameLst>
                                      </p:cBhvr>
                                      <p:by>
                                        <p:hsl h="7200000" s="0" l="0"/>
                                      </p:by>
                                    </p:animClr>
                                    <p:animClr clrSpc="hsl" dir="cw">
                                      <p:cBhvr>
                                        <p:cTn id="29" dur="250" fill="hold"/>
                                        <p:tgtEl>
                                          <p:spTgt spid="444432"/>
                                        </p:tgtEl>
                                        <p:attrNameLst>
                                          <p:attrName>fillcolor</p:attrName>
                                        </p:attrNameLst>
                                      </p:cBhvr>
                                      <p:by>
                                        <p:hsl h="7200000" s="0" l="0"/>
                                      </p:by>
                                    </p:animClr>
                                    <p:animClr clrSpc="hsl" dir="cw">
                                      <p:cBhvr>
                                        <p:cTn id="30" dur="250" fill="hold"/>
                                        <p:tgtEl>
                                          <p:spTgt spid="444432"/>
                                        </p:tgtEl>
                                        <p:attrNameLst>
                                          <p:attrName>stroke.color</p:attrName>
                                        </p:attrNameLst>
                                      </p:cBhvr>
                                      <p:by>
                                        <p:hsl h="7200000" s="0" l="0"/>
                                      </p:by>
                                    </p:animClr>
                                    <p:set>
                                      <p:cBhvr>
                                        <p:cTn id="31" dur="250" fill="hold"/>
                                        <p:tgtEl>
                                          <p:spTgt spid="444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30" grpId="0" animBg="1"/>
      <p:bldP spid="444430" grpId="1" animBg="1"/>
      <p:bldP spid="444432" grpId="0" animBg="1"/>
      <p:bldP spid="444432" grpId="1" animBg="1"/>
      <p:bldP spid="4444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暑假生活3视频"/>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TotalTime>
  <Words>2256</Words>
  <Application>Microsoft Office PowerPoint</Application>
  <PresentationFormat>Custom</PresentationFormat>
  <Paragraphs>341</Paragraphs>
  <Slides>56</Slides>
  <Notes>7</Notes>
  <HiddenSlides>0</HiddenSlides>
  <MMClips>1</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暑假生活3视频</dc:title>
  <dc:creator>3</dc:creator>
  <cp:lastModifiedBy>VUONG PHAT</cp:lastModifiedBy>
  <cp:revision>526</cp:revision>
  <dcterms:created xsi:type="dcterms:W3CDTF">2018-08-06T10:29:06Z</dcterms:created>
  <dcterms:modified xsi:type="dcterms:W3CDTF">2022-03-20T02:42:18Z</dcterms:modified>
</cp:coreProperties>
</file>